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72" r:id="rId4"/>
    <p:sldId id="371" r:id="rId5"/>
    <p:sldId id="370" r:id="rId6"/>
    <p:sldId id="369" r:id="rId7"/>
    <p:sldId id="368" r:id="rId8"/>
    <p:sldId id="367" r:id="rId9"/>
    <p:sldId id="366" r:id="rId10"/>
    <p:sldId id="365" r:id="rId11"/>
    <p:sldId id="364" r:id="rId12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108" d="100"/>
          <a:sy n="108" d="100"/>
        </p:scale>
        <p:origin x="120" y="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2428875"/>
            <a:ext cx="11372850" cy="2000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3501008"/>
            <a:ext cx="1152128" cy="10081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F49A812-4839-1004-21E0-F8304FEFA44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8886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F50EB0C-4D00-B336-1B35-6172C9AC7DA5}"/>
              </a:ext>
            </a:extLst>
          </p:cNvPr>
          <p:cNvSpPr/>
          <p:nvPr/>
        </p:nvSpPr>
        <p:spPr bwMode="auto">
          <a:xfrm>
            <a:off x="2261490" y="2004036"/>
            <a:ext cx="3285578" cy="4675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0465EA86-A58F-9544-A6DE-FCCE7AA7E9BE}"/>
              </a:ext>
            </a:extLst>
          </p:cNvPr>
          <p:cNvSpPr/>
          <p:nvPr/>
        </p:nvSpPr>
        <p:spPr bwMode="auto">
          <a:xfrm>
            <a:off x="2135561" y="3573016"/>
            <a:ext cx="7344816" cy="540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AAC6DA12-AF57-473C-CE55-1EA54198752F}"/>
              </a:ext>
            </a:extLst>
          </p:cNvPr>
          <p:cNvSpPr/>
          <p:nvPr/>
        </p:nvSpPr>
        <p:spPr bwMode="auto">
          <a:xfrm>
            <a:off x="2331958" y="5214494"/>
            <a:ext cx="8156529" cy="5380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96E60FE9-778B-9256-45C0-A14B0DD1B3AB}"/>
              </a:ext>
            </a:extLst>
          </p:cNvPr>
          <p:cNvSpPr/>
          <p:nvPr/>
        </p:nvSpPr>
        <p:spPr bwMode="auto">
          <a:xfrm>
            <a:off x="1292553" y="6149825"/>
            <a:ext cx="4443407" cy="4498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33360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2" grpId="0" animBg="1"/>
      <p:bldP spid="13" grpId="0" animBg="1"/>
      <p:bldP spid="1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713960E-D7D0-6C1F-F0A7-7A23C896AC7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71955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68B4B517-5ED6-46AA-56F6-3D9467B0F0C0}"/>
              </a:ext>
            </a:extLst>
          </p:cNvPr>
          <p:cNvSpPr/>
          <p:nvPr/>
        </p:nvSpPr>
        <p:spPr bwMode="auto">
          <a:xfrm>
            <a:off x="1991544" y="2640785"/>
            <a:ext cx="7200800" cy="3998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C19B3E09-A7B8-333C-C0A4-82DA69354CF3}"/>
              </a:ext>
            </a:extLst>
          </p:cNvPr>
          <p:cNvSpPr/>
          <p:nvPr/>
        </p:nvSpPr>
        <p:spPr bwMode="auto">
          <a:xfrm>
            <a:off x="1219798" y="3448261"/>
            <a:ext cx="730474" cy="2383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28659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04F980A-E7CA-F7C0-3AC9-118A0A5C11D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00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C25369A-E93E-759B-5704-47E269E1B310}"/>
              </a:ext>
            </a:extLst>
          </p:cNvPr>
          <p:cNvSpPr/>
          <p:nvPr/>
        </p:nvSpPr>
        <p:spPr bwMode="auto">
          <a:xfrm>
            <a:off x="5338253" y="4538130"/>
            <a:ext cx="1501587" cy="3583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31A9323-421C-C27A-EE68-0658D7EF259A}"/>
              </a:ext>
            </a:extLst>
          </p:cNvPr>
          <p:cNvSpPr/>
          <p:nvPr/>
        </p:nvSpPr>
        <p:spPr bwMode="auto">
          <a:xfrm>
            <a:off x="6167619" y="6102682"/>
            <a:ext cx="1344444" cy="4632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A421DBE-147B-3BED-7CF2-AF01173688E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589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8538A44-4A73-3C4A-2424-C0F0A79D12C5}"/>
              </a:ext>
            </a:extLst>
          </p:cNvPr>
          <p:cNvSpPr/>
          <p:nvPr/>
        </p:nvSpPr>
        <p:spPr bwMode="auto">
          <a:xfrm>
            <a:off x="2386666" y="1191118"/>
            <a:ext cx="1609523" cy="4953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1FBBA23-A5A9-6C28-A6D4-5D4A7C1C7F9A}"/>
              </a:ext>
            </a:extLst>
          </p:cNvPr>
          <p:cNvSpPr/>
          <p:nvPr/>
        </p:nvSpPr>
        <p:spPr bwMode="auto">
          <a:xfrm>
            <a:off x="9300952" y="2105700"/>
            <a:ext cx="1542857" cy="4953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E933366-EC0B-F76E-A6B6-EEF691C3FD7E}"/>
              </a:ext>
            </a:extLst>
          </p:cNvPr>
          <p:cNvSpPr/>
          <p:nvPr/>
        </p:nvSpPr>
        <p:spPr bwMode="auto">
          <a:xfrm>
            <a:off x="6139047" y="3915809"/>
            <a:ext cx="1752380" cy="4953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11F7EF5-4FCC-A5E8-01A6-A2EB3B7E9343}"/>
              </a:ext>
            </a:extLst>
          </p:cNvPr>
          <p:cNvSpPr/>
          <p:nvPr/>
        </p:nvSpPr>
        <p:spPr bwMode="auto">
          <a:xfrm>
            <a:off x="7805714" y="4820864"/>
            <a:ext cx="1057142" cy="4001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78419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40B8487-EEF7-282C-A1FE-1CF94475CF6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00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7167A24-E2FA-73D1-EFF5-3C9F57F52E17}"/>
              </a:ext>
            </a:extLst>
          </p:cNvPr>
          <p:cNvSpPr/>
          <p:nvPr/>
        </p:nvSpPr>
        <p:spPr bwMode="auto">
          <a:xfrm>
            <a:off x="7389841" y="1124745"/>
            <a:ext cx="2374603" cy="5027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FCE33B9-C030-9AC8-06A9-3D533C7BAA98}"/>
              </a:ext>
            </a:extLst>
          </p:cNvPr>
          <p:cNvSpPr/>
          <p:nvPr/>
        </p:nvSpPr>
        <p:spPr bwMode="auto">
          <a:xfrm>
            <a:off x="1741428" y="3655338"/>
            <a:ext cx="1693650" cy="4632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81C4DAB-B302-352F-85F3-26DB80CA5F25}"/>
              </a:ext>
            </a:extLst>
          </p:cNvPr>
          <p:cNvSpPr/>
          <p:nvPr/>
        </p:nvSpPr>
        <p:spPr bwMode="auto">
          <a:xfrm>
            <a:off x="3862857" y="4590573"/>
            <a:ext cx="1396825" cy="3583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4142670-6BFC-4A1E-B55F-D503F4AC5D6D}"/>
              </a:ext>
            </a:extLst>
          </p:cNvPr>
          <p:cNvSpPr/>
          <p:nvPr/>
        </p:nvSpPr>
        <p:spPr bwMode="auto">
          <a:xfrm>
            <a:off x="4412857" y="5324776"/>
            <a:ext cx="724603" cy="3758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91960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3A2E907-3021-A1AA-A1A5-07365790DF4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320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DB0429A-9DF2-F0A6-1130-243538757112}"/>
              </a:ext>
            </a:extLst>
          </p:cNvPr>
          <p:cNvSpPr/>
          <p:nvPr/>
        </p:nvSpPr>
        <p:spPr bwMode="auto">
          <a:xfrm>
            <a:off x="7500952" y="4015644"/>
            <a:ext cx="533334" cy="3625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E5248A7-4928-897D-15EF-728924B533EA}"/>
              </a:ext>
            </a:extLst>
          </p:cNvPr>
          <p:cNvSpPr/>
          <p:nvPr/>
        </p:nvSpPr>
        <p:spPr bwMode="auto">
          <a:xfrm>
            <a:off x="9500952" y="3967938"/>
            <a:ext cx="1057142" cy="4102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92908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09C8B1E-D619-2FD3-7E05-515F852A25D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160"/>
          <a:stretch/>
        </p:blipFill>
        <p:spPr>
          <a:xfrm>
            <a:off x="720000" y="972000"/>
            <a:ext cx="10800000" cy="36811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7A5D02C-E024-84B1-0793-CA7E9E63918E}"/>
              </a:ext>
            </a:extLst>
          </p:cNvPr>
          <p:cNvSpPr/>
          <p:nvPr/>
        </p:nvSpPr>
        <p:spPr bwMode="auto">
          <a:xfrm>
            <a:off x="2177142" y="3067735"/>
            <a:ext cx="790476" cy="4000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D782502-7259-F64C-2F8C-C7879E2C3A6B}"/>
              </a:ext>
            </a:extLst>
          </p:cNvPr>
          <p:cNvSpPr/>
          <p:nvPr/>
        </p:nvSpPr>
        <p:spPr bwMode="auto">
          <a:xfrm>
            <a:off x="9586666" y="3067735"/>
            <a:ext cx="1076190" cy="4000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9E4D4FC-C782-3EF2-1571-71F59D885A8C}"/>
              </a:ext>
            </a:extLst>
          </p:cNvPr>
          <p:cNvSpPr/>
          <p:nvPr/>
        </p:nvSpPr>
        <p:spPr bwMode="auto">
          <a:xfrm>
            <a:off x="1834285" y="3982238"/>
            <a:ext cx="1866666" cy="4953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9ED1DBF-A0E2-B911-7F1A-3FDFD92AB1CE}"/>
              </a:ext>
            </a:extLst>
          </p:cNvPr>
          <p:cNvSpPr/>
          <p:nvPr/>
        </p:nvSpPr>
        <p:spPr bwMode="auto">
          <a:xfrm>
            <a:off x="4939047" y="4087025"/>
            <a:ext cx="638095" cy="2953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03582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1893CA5-BC4F-0581-D9F1-5B2DE3FA908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848482"/>
            <a:ext cx="10800000" cy="45328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FE45B76-6C4B-79BE-4115-7ACFD2C2A8AA}"/>
              </a:ext>
            </a:extLst>
          </p:cNvPr>
          <p:cNvSpPr/>
          <p:nvPr/>
        </p:nvSpPr>
        <p:spPr bwMode="auto">
          <a:xfrm>
            <a:off x="1539047" y="2993622"/>
            <a:ext cx="1742857" cy="4007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EE787CE-23F1-9EED-6179-F66FDAB4F6D1}"/>
              </a:ext>
            </a:extLst>
          </p:cNvPr>
          <p:cNvSpPr/>
          <p:nvPr/>
        </p:nvSpPr>
        <p:spPr bwMode="auto">
          <a:xfrm>
            <a:off x="6700952" y="2993622"/>
            <a:ext cx="847619" cy="4007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3EF9DA8-7729-33C2-15BB-B505A670E127}"/>
              </a:ext>
            </a:extLst>
          </p:cNvPr>
          <p:cNvSpPr/>
          <p:nvPr/>
        </p:nvSpPr>
        <p:spPr bwMode="auto">
          <a:xfrm>
            <a:off x="3224761" y="5789672"/>
            <a:ext cx="1733333" cy="2958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674488B-1626-AB99-CAF2-51F6EBE042DE}"/>
              </a:ext>
            </a:extLst>
          </p:cNvPr>
          <p:cNvSpPr/>
          <p:nvPr/>
        </p:nvSpPr>
        <p:spPr bwMode="auto">
          <a:xfrm>
            <a:off x="7481904" y="5675158"/>
            <a:ext cx="847619" cy="4103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FD93A27-530B-703D-2F66-5741D5409EEB}"/>
              </a:ext>
            </a:extLst>
          </p:cNvPr>
          <p:cNvSpPr/>
          <p:nvPr/>
        </p:nvSpPr>
        <p:spPr bwMode="auto">
          <a:xfrm>
            <a:off x="9424761" y="5675158"/>
            <a:ext cx="1057142" cy="4103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>
            <a:extLst>
              <a:ext uri="{FF2B5EF4-FFF2-40B4-BE49-F238E27FC236}">
                <a16:creationId xmlns:a16="http://schemas.microsoft.com/office/drawing/2014/main" id="{109C8B1E-D619-2FD3-7E05-515F852A25D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4526"/>
          <a:stretch/>
        </p:blipFill>
        <p:spPr>
          <a:xfrm>
            <a:off x="720000" y="1139796"/>
            <a:ext cx="10800000" cy="7134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3519581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C4ECBC6-7331-0605-9607-0409508277D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802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8C367F8-E2F5-A0E7-D060-D5BF44D11915}"/>
              </a:ext>
            </a:extLst>
          </p:cNvPr>
          <p:cNvSpPr/>
          <p:nvPr/>
        </p:nvSpPr>
        <p:spPr bwMode="auto">
          <a:xfrm>
            <a:off x="1786666" y="2965526"/>
            <a:ext cx="1190476" cy="4959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29443B7-B089-D187-1304-FEE6AA8032B4}"/>
              </a:ext>
            </a:extLst>
          </p:cNvPr>
          <p:cNvSpPr/>
          <p:nvPr/>
        </p:nvSpPr>
        <p:spPr bwMode="auto">
          <a:xfrm>
            <a:off x="4167619" y="2965526"/>
            <a:ext cx="657142" cy="4101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58453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5C3AAB0-1BAA-447D-B642-FDE1E310A39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0853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A84C7F1-C7E8-43D6-6D9E-C6D89C4E59B8}"/>
              </a:ext>
            </a:extLst>
          </p:cNvPr>
          <p:cNvSpPr/>
          <p:nvPr/>
        </p:nvSpPr>
        <p:spPr bwMode="auto">
          <a:xfrm>
            <a:off x="2279576" y="5157192"/>
            <a:ext cx="8424935" cy="5562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9BE8582A-9690-8F28-CCC3-9D2C55D1D9F5}"/>
              </a:ext>
            </a:extLst>
          </p:cNvPr>
          <p:cNvSpPr/>
          <p:nvPr/>
        </p:nvSpPr>
        <p:spPr bwMode="auto">
          <a:xfrm>
            <a:off x="1314147" y="6191154"/>
            <a:ext cx="1053261" cy="3695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25232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5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36</cp:revision>
  <dcterms:created xsi:type="dcterms:W3CDTF">2015-09-16T06:52:26Z</dcterms:created>
  <dcterms:modified xsi:type="dcterms:W3CDTF">2023-08-24T14:34:42Z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