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4" r:id="rId4"/>
    <p:sldId id="386" r:id="rId5"/>
    <p:sldId id="382" r:id="rId6"/>
    <p:sldId id="381" r:id="rId7"/>
    <p:sldId id="380" r:id="rId8"/>
    <p:sldId id="379" r:id="rId9"/>
    <p:sldId id="378" r:id="rId10"/>
    <p:sldId id="377" r:id="rId11"/>
    <p:sldId id="387" r:id="rId12"/>
    <p:sldId id="375" r:id="rId13"/>
    <p:sldId id="373" r:id="rId14"/>
    <p:sldId id="372" r:id="rId15"/>
    <p:sldId id="385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35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40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3124200"/>
            <a:ext cx="5857875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9383E-845A-4F67-216A-8BF368CBA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048408" cy="452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CD53A-F08C-F847-D035-27E7F5063B48}"/>
              </a:ext>
            </a:extLst>
          </p:cNvPr>
          <p:cNvSpPr/>
          <p:nvPr/>
        </p:nvSpPr>
        <p:spPr bwMode="auto">
          <a:xfrm>
            <a:off x="1199456" y="908720"/>
            <a:ext cx="520543" cy="54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645D38-D069-B74C-EC6B-B379A6AA4C76}"/>
              </a:ext>
            </a:extLst>
          </p:cNvPr>
          <p:cNvSpPr/>
          <p:nvPr/>
        </p:nvSpPr>
        <p:spPr bwMode="auto">
          <a:xfrm>
            <a:off x="1134285" y="2420888"/>
            <a:ext cx="58571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E59B20-2035-513D-9A56-6950E95E52CF}"/>
              </a:ext>
            </a:extLst>
          </p:cNvPr>
          <p:cNvSpPr/>
          <p:nvPr/>
        </p:nvSpPr>
        <p:spPr bwMode="auto">
          <a:xfrm>
            <a:off x="1166822" y="3967422"/>
            <a:ext cx="464682" cy="541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00F5B3A-08DF-20EE-B4E0-708E5DF6FB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88907"/>
            <a:ext cx="9048408" cy="161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10F7F4-939B-7C17-10B1-2B622734F568}"/>
              </a:ext>
            </a:extLst>
          </p:cNvPr>
          <p:cNvSpPr/>
          <p:nvPr/>
        </p:nvSpPr>
        <p:spPr bwMode="auto">
          <a:xfrm>
            <a:off x="1166822" y="5508450"/>
            <a:ext cx="464682" cy="512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02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999B5-07D9-5519-EACB-090A734686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39"/>
          <a:stretch/>
        </p:blipFill>
        <p:spPr>
          <a:xfrm>
            <a:off x="696000" y="1700808"/>
            <a:ext cx="10800000" cy="375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148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999B5-07D9-5519-EACB-090A734686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30" b="-363"/>
          <a:stretch/>
        </p:blipFill>
        <p:spPr>
          <a:xfrm>
            <a:off x="1739516" y="931300"/>
            <a:ext cx="8712968" cy="139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55608B-CF3C-43B3-A73A-0F50D6F39C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516" y="2409675"/>
            <a:ext cx="8712968" cy="4245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2720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90A9D-9EB4-9CE0-4B63-DB74E6D5F0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0"/>
          <a:stretch/>
        </p:blipFill>
        <p:spPr>
          <a:xfrm>
            <a:off x="720000" y="971998"/>
            <a:ext cx="10758290" cy="4545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4320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79C7B-F264-F7D8-BF76-B8315AD58E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720000" y="2851356"/>
            <a:ext cx="10758291" cy="265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D590A9D-9EB4-9CE0-4B63-DB74E6D5F0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61" b="-37"/>
          <a:stretch/>
        </p:blipFill>
        <p:spPr>
          <a:xfrm>
            <a:off x="720000" y="1123164"/>
            <a:ext cx="10758290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4333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79C7B-F264-F7D8-BF76-B8315AD58E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7"/>
          <a:stretch/>
        </p:blipFill>
        <p:spPr>
          <a:xfrm>
            <a:off x="720000" y="980728"/>
            <a:ext cx="9962264" cy="32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C9ECEDA-DF67-D694-6BB8-C71BE6624C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/>
        </p:blipFill>
        <p:spPr>
          <a:xfrm>
            <a:off x="720000" y="4192232"/>
            <a:ext cx="9962264" cy="1696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395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ECEDA-DF67-D694-6BB8-C71BE6624C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5"/>
          <a:stretch/>
        </p:blipFill>
        <p:spPr>
          <a:xfrm>
            <a:off x="720000" y="1052736"/>
            <a:ext cx="9777777" cy="387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4FB010-D6F5-4923-6D1A-A5FB77B3D3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33"/>
          <a:stretch/>
        </p:blipFill>
        <p:spPr>
          <a:xfrm>
            <a:off x="720000" y="4931800"/>
            <a:ext cx="9777777" cy="163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5565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FB010-D6F5-4923-6D1A-A5FB77B3D3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68"/>
          <a:stretch/>
        </p:blipFill>
        <p:spPr>
          <a:xfrm>
            <a:off x="720000" y="996618"/>
            <a:ext cx="10800000" cy="3512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C04729-5FF0-0BA4-8D38-E015D0FB4797}"/>
              </a:ext>
            </a:extLst>
          </p:cNvPr>
          <p:cNvSpPr/>
          <p:nvPr/>
        </p:nvSpPr>
        <p:spPr bwMode="auto">
          <a:xfrm>
            <a:off x="10129523" y="2031085"/>
            <a:ext cx="438095" cy="390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64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C99522-47DB-434B-FC97-DE40143244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4191C-D47A-FC6B-B3B0-FD97A853AFBB}"/>
              </a:ext>
            </a:extLst>
          </p:cNvPr>
          <p:cNvSpPr/>
          <p:nvPr/>
        </p:nvSpPr>
        <p:spPr bwMode="auto">
          <a:xfrm>
            <a:off x="10186666" y="2129847"/>
            <a:ext cx="380952" cy="411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8D6192-DEFE-7B27-EAB4-D1A4F09BBA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7"/>
          <a:stretch/>
        </p:blipFill>
        <p:spPr>
          <a:xfrm>
            <a:off x="719999" y="3138131"/>
            <a:ext cx="10800001" cy="87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824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D6192-DEFE-7B27-EAB4-D1A4F09BBA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3"/>
          <a:stretch/>
        </p:blipFill>
        <p:spPr>
          <a:xfrm>
            <a:off x="720000" y="1124744"/>
            <a:ext cx="10749062" cy="524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4889F7-FDB6-99FD-2AB3-29615A923580}"/>
              </a:ext>
            </a:extLst>
          </p:cNvPr>
          <p:cNvSpPr/>
          <p:nvPr/>
        </p:nvSpPr>
        <p:spPr bwMode="auto">
          <a:xfrm>
            <a:off x="10056440" y="1988840"/>
            <a:ext cx="6480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74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D8E02-CAFA-D387-54CF-C6E866E1D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72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D54E3-4F8D-00C7-CB63-77B987006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832384" cy="4467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38883-BDCF-4AE8-5C5E-421C9012290C}"/>
              </a:ext>
            </a:extLst>
          </p:cNvPr>
          <p:cNvSpPr/>
          <p:nvPr/>
        </p:nvSpPr>
        <p:spPr bwMode="auto">
          <a:xfrm>
            <a:off x="8400256" y="1628800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8C560E9-15C3-2FD7-7381-DCC8B78FF2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5"/>
          <a:stretch/>
        </p:blipFill>
        <p:spPr>
          <a:xfrm>
            <a:off x="720000" y="5232471"/>
            <a:ext cx="8832384" cy="151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429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560E9-15C3-2FD7-7381-DCC8B78FF2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/>
          <a:stretch/>
        </p:blipFill>
        <p:spPr>
          <a:xfrm>
            <a:off x="719999" y="980728"/>
            <a:ext cx="10791061" cy="474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9F35AA-FCFF-8CB1-02C1-EBAF0F7F7AC0}"/>
              </a:ext>
            </a:extLst>
          </p:cNvPr>
          <p:cNvSpPr/>
          <p:nvPr/>
        </p:nvSpPr>
        <p:spPr bwMode="auto">
          <a:xfrm>
            <a:off x="10200456" y="1988840"/>
            <a:ext cx="4320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4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1AC4E-40BD-8238-D622-553B72A1E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73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E0A4FC-8E64-97C9-61AC-04E566DC7248}"/>
              </a:ext>
            </a:extLst>
          </p:cNvPr>
          <p:cNvSpPr/>
          <p:nvPr/>
        </p:nvSpPr>
        <p:spPr bwMode="auto">
          <a:xfrm>
            <a:off x="6977009" y="6105004"/>
            <a:ext cx="818674" cy="351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4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F6292-18A8-AF23-C77C-002121441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6BE60-B428-0EC9-2E34-85C4972B2D99}"/>
              </a:ext>
            </a:extLst>
          </p:cNvPr>
          <p:cNvSpPr/>
          <p:nvPr/>
        </p:nvSpPr>
        <p:spPr bwMode="auto">
          <a:xfrm>
            <a:off x="8709653" y="1247104"/>
            <a:ext cx="1134015" cy="26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C39786-5DF6-C117-EFE1-718FDE952168}"/>
              </a:ext>
            </a:extLst>
          </p:cNvPr>
          <p:cNvSpPr/>
          <p:nvPr/>
        </p:nvSpPr>
        <p:spPr bwMode="auto">
          <a:xfrm>
            <a:off x="7979416" y="1916832"/>
            <a:ext cx="1099651" cy="413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3466A5-6830-3308-B251-70319BAFBDD1}"/>
              </a:ext>
            </a:extLst>
          </p:cNvPr>
          <p:cNvSpPr/>
          <p:nvPr/>
        </p:nvSpPr>
        <p:spPr bwMode="auto">
          <a:xfrm>
            <a:off x="4792145" y="4522567"/>
            <a:ext cx="515461" cy="26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6D2AD9-3389-CE1F-A67A-25E24643F3BA}"/>
              </a:ext>
            </a:extLst>
          </p:cNvPr>
          <p:cNvSpPr/>
          <p:nvPr/>
        </p:nvSpPr>
        <p:spPr bwMode="auto">
          <a:xfrm>
            <a:off x="2704526" y="6164597"/>
            <a:ext cx="274912" cy="27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89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FD8B4-BDD9-DD59-9A38-724C6E7070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2"/>
          <a:stretch/>
        </p:blipFill>
        <p:spPr>
          <a:xfrm>
            <a:off x="696000" y="1268760"/>
            <a:ext cx="10800000" cy="344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243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FD8B4-BDD9-DD59-9A38-724C6E7070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8"/>
          <a:stretch/>
        </p:blipFill>
        <p:spPr>
          <a:xfrm>
            <a:off x="2279576" y="765118"/>
            <a:ext cx="7344816" cy="185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8326DE-15BE-4D42-8F3B-A38DB5337F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564904"/>
            <a:ext cx="7344816" cy="421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7251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455A0-C254-BD0E-7180-AEE835C7FA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9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1305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5B40E-B57F-7A6E-5D26-37C379DEAC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819EA-6E21-BC2F-BDFE-2E1B2C3C5040}"/>
              </a:ext>
            </a:extLst>
          </p:cNvPr>
          <p:cNvSpPr/>
          <p:nvPr/>
        </p:nvSpPr>
        <p:spPr bwMode="auto">
          <a:xfrm>
            <a:off x="1358095" y="1162939"/>
            <a:ext cx="371428" cy="41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0551EA-1E7A-73A8-2564-E6F464734C69}"/>
              </a:ext>
            </a:extLst>
          </p:cNvPr>
          <p:cNvSpPr/>
          <p:nvPr/>
        </p:nvSpPr>
        <p:spPr bwMode="auto">
          <a:xfrm>
            <a:off x="1377142" y="2938674"/>
            <a:ext cx="342857" cy="400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7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77B52-A417-0964-7C9C-86C700D1D8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E01FC1-5562-C43F-B5E4-D92E14748BFF}"/>
              </a:ext>
            </a:extLst>
          </p:cNvPr>
          <p:cNvSpPr/>
          <p:nvPr/>
        </p:nvSpPr>
        <p:spPr bwMode="auto">
          <a:xfrm>
            <a:off x="1320000" y="1200872"/>
            <a:ext cx="438095" cy="40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69E0F2-0673-A3E1-FE13-BEA2AB8EDA97}"/>
              </a:ext>
            </a:extLst>
          </p:cNvPr>
          <p:cNvSpPr/>
          <p:nvPr/>
        </p:nvSpPr>
        <p:spPr bwMode="auto">
          <a:xfrm>
            <a:off x="1358095" y="3022318"/>
            <a:ext cx="380952" cy="40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F3F17E-B76F-5D02-A73B-6ADB429B2523}"/>
              </a:ext>
            </a:extLst>
          </p:cNvPr>
          <p:cNvSpPr/>
          <p:nvPr/>
        </p:nvSpPr>
        <p:spPr bwMode="auto">
          <a:xfrm>
            <a:off x="1320000" y="4862836"/>
            <a:ext cx="438095" cy="39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92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2F9DD-2D9D-CF0F-F3E2-398056BAD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D7435-167B-820E-2B52-087379519BE6}"/>
              </a:ext>
            </a:extLst>
          </p:cNvPr>
          <p:cNvSpPr/>
          <p:nvPr/>
        </p:nvSpPr>
        <p:spPr bwMode="auto">
          <a:xfrm>
            <a:off x="1320000" y="1181523"/>
            <a:ext cx="438095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AB5EFF-4CD5-3871-EC0C-A2267A1F4BD0}"/>
              </a:ext>
            </a:extLst>
          </p:cNvPr>
          <p:cNvSpPr/>
          <p:nvPr/>
        </p:nvSpPr>
        <p:spPr bwMode="auto">
          <a:xfrm>
            <a:off x="1358095" y="3010095"/>
            <a:ext cx="380952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2891CE-2482-74B8-8897-2F28EA6E56C6}"/>
              </a:ext>
            </a:extLst>
          </p:cNvPr>
          <p:cNvSpPr/>
          <p:nvPr/>
        </p:nvSpPr>
        <p:spPr bwMode="auto">
          <a:xfrm>
            <a:off x="1358095" y="4838666"/>
            <a:ext cx="371428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72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247CD-480B-7299-EA2E-A2B82F646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AE9887-FA0D-08A0-E4AB-9FAAF4E05E95}"/>
              </a:ext>
            </a:extLst>
          </p:cNvPr>
          <p:cNvSpPr/>
          <p:nvPr/>
        </p:nvSpPr>
        <p:spPr bwMode="auto">
          <a:xfrm>
            <a:off x="1358095" y="1277072"/>
            <a:ext cx="380952" cy="400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EB4F7D-0317-4CEF-AC73-45C8B25E3C78}"/>
              </a:ext>
            </a:extLst>
          </p:cNvPr>
          <p:cNvSpPr/>
          <p:nvPr/>
        </p:nvSpPr>
        <p:spPr bwMode="auto">
          <a:xfrm>
            <a:off x="1377142" y="3107504"/>
            <a:ext cx="342857" cy="400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17D377-F4B6-C4AB-C4AE-5AD7C332F774}"/>
              </a:ext>
            </a:extLst>
          </p:cNvPr>
          <p:cNvSpPr/>
          <p:nvPr/>
        </p:nvSpPr>
        <p:spPr bwMode="auto">
          <a:xfrm>
            <a:off x="1358095" y="4928403"/>
            <a:ext cx="371428" cy="409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2023-08-24T16:11:29Z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