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1A6EEC-4DFB-4541-B62F-047DC0B6D3D3}" type="datetimeFigureOut">
              <a:rPr lang="zh-CN" altLang="en-US" smtClean="0"/>
              <a:t>2023/8/24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79706-FAD4-4873-901B-566F621F41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61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79706-FAD4-4873-901B-566F621F419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189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4E87D-42BA-A426-0CB6-16AC34B25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E99BF9-2186-7EA8-0EC2-6ACCF831C8E9}"/>
              </a:ext>
            </a:extLst>
          </p:cNvPr>
          <p:cNvSpPr/>
          <p:nvPr/>
        </p:nvSpPr>
        <p:spPr bwMode="auto">
          <a:xfrm>
            <a:off x="9272380" y="1191248"/>
            <a:ext cx="380952" cy="400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CE2831-B9D4-0669-68FB-C01B1D0263FE}"/>
              </a:ext>
            </a:extLst>
          </p:cNvPr>
          <p:cNvSpPr/>
          <p:nvPr/>
        </p:nvSpPr>
        <p:spPr bwMode="auto">
          <a:xfrm>
            <a:off x="6367619" y="2992897"/>
            <a:ext cx="447619" cy="39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5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EF72B-752A-0759-ACC4-BE900792C4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FD804-2E38-909C-6188-8AA089FD52ED}"/>
              </a:ext>
            </a:extLst>
          </p:cNvPr>
          <p:cNvSpPr/>
          <p:nvPr/>
        </p:nvSpPr>
        <p:spPr bwMode="auto">
          <a:xfrm>
            <a:off x="9700952" y="2095870"/>
            <a:ext cx="371428" cy="409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91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B94C1-4B74-4B5D-4058-BD7231A62C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44463" cy="3076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52A8BB-1235-CD07-450B-1B539477B2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37669"/>
            <a:ext cx="9044463" cy="300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6C821-F0EE-66AF-5E6D-3703D01B1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1677D8-9FC6-C0CC-55E3-58E802084CB3}"/>
              </a:ext>
            </a:extLst>
          </p:cNvPr>
          <p:cNvSpPr/>
          <p:nvPr/>
        </p:nvSpPr>
        <p:spPr bwMode="auto">
          <a:xfrm>
            <a:off x="5931233" y="3573016"/>
            <a:ext cx="1172975" cy="53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FD8FAE-DCD6-0E62-824A-4A7F515A2C49}"/>
              </a:ext>
            </a:extLst>
          </p:cNvPr>
          <p:cNvSpPr/>
          <p:nvPr/>
        </p:nvSpPr>
        <p:spPr bwMode="auto">
          <a:xfrm>
            <a:off x="2663019" y="5325592"/>
            <a:ext cx="1889295" cy="46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AE90D-9722-F61E-DD03-2445785A7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0DFDD-3B21-181E-08E0-7E0F1721ED8C}"/>
              </a:ext>
            </a:extLst>
          </p:cNvPr>
          <p:cNvSpPr/>
          <p:nvPr/>
        </p:nvSpPr>
        <p:spPr bwMode="auto">
          <a:xfrm>
            <a:off x="4015238" y="1363125"/>
            <a:ext cx="1380952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B548E4-4FFD-1A04-6A94-2BEC88FCB3B1}"/>
              </a:ext>
            </a:extLst>
          </p:cNvPr>
          <p:cNvSpPr/>
          <p:nvPr/>
        </p:nvSpPr>
        <p:spPr bwMode="auto">
          <a:xfrm>
            <a:off x="3272380" y="3032564"/>
            <a:ext cx="1314285" cy="40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6C3DA1-5A1A-18D6-FF0C-02DE6F567DED}"/>
              </a:ext>
            </a:extLst>
          </p:cNvPr>
          <p:cNvSpPr/>
          <p:nvPr/>
        </p:nvSpPr>
        <p:spPr bwMode="auto">
          <a:xfrm>
            <a:off x="8634285" y="4653137"/>
            <a:ext cx="1895238" cy="65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74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8E552-9AB2-7CF5-1EB3-23B5123FB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771CD-4A91-E0CC-4EE3-9F870545C8BB}"/>
              </a:ext>
            </a:extLst>
          </p:cNvPr>
          <p:cNvSpPr/>
          <p:nvPr/>
        </p:nvSpPr>
        <p:spPr bwMode="auto">
          <a:xfrm>
            <a:off x="7572018" y="5428513"/>
            <a:ext cx="2340406" cy="36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8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5BDA2-815B-1042-4004-1AC8BA783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1EC78-EEAB-D84D-6DA2-D12EA897B452}"/>
              </a:ext>
            </a:extLst>
          </p:cNvPr>
          <p:cNvSpPr/>
          <p:nvPr/>
        </p:nvSpPr>
        <p:spPr bwMode="auto">
          <a:xfrm>
            <a:off x="8539046" y="1239223"/>
            <a:ext cx="2741529" cy="49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DD7197-E2D8-9A97-923F-E968DF2B1B6C}"/>
              </a:ext>
            </a:extLst>
          </p:cNvPr>
          <p:cNvSpPr/>
          <p:nvPr/>
        </p:nvSpPr>
        <p:spPr bwMode="auto">
          <a:xfrm>
            <a:off x="1300952" y="2174505"/>
            <a:ext cx="961904" cy="353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81C2E4-0F99-FAA0-A029-94EB44807FED}"/>
              </a:ext>
            </a:extLst>
          </p:cNvPr>
          <p:cNvSpPr/>
          <p:nvPr/>
        </p:nvSpPr>
        <p:spPr bwMode="auto">
          <a:xfrm>
            <a:off x="7958095" y="3014350"/>
            <a:ext cx="2530393" cy="49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FD15F3-3E96-6F4E-72B4-7B0E704C84A0}"/>
              </a:ext>
            </a:extLst>
          </p:cNvPr>
          <p:cNvSpPr/>
          <p:nvPr/>
        </p:nvSpPr>
        <p:spPr bwMode="auto">
          <a:xfrm>
            <a:off x="4958095" y="3901914"/>
            <a:ext cx="2114285" cy="41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8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914D5-AE4B-D93F-FBFF-466EF2D84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88BA0-881C-CA8C-2D17-36441FCFB8A1}"/>
              </a:ext>
            </a:extLst>
          </p:cNvPr>
          <p:cNvSpPr/>
          <p:nvPr/>
        </p:nvSpPr>
        <p:spPr bwMode="auto">
          <a:xfrm>
            <a:off x="9481904" y="1196752"/>
            <a:ext cx="1798672" cy="55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71F1E-8FDF-2203-9B52-9D94F1B726F4}"/>
              </a:ext>
            </a:extLst>
          </p:cNvPr>
          <p:cNvSpPr/>
          <p:nvPr/>
        </p:nvSpPr>
        <p:spPr bwMode="auto">
          <a:xfrm>
            <a:off x="1300952" y="2135098"/>
            <a:ext cx="1533333" cy="4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ECDDC-5964-371C-8D05-7BC45E12FF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696480" cy="405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B29DA-185F-503F-0C7A-C3DC071BA67F}"/>
              </a:ext>
            </a:extLst>
          </p:cNvPr>
          <p:cNvSpPr/>
          <p:nvPr/>
        </p:nvSpPr>
        <p:spPr bwMode="auto">
          <a:xfrm>
            <a:off x="3143672" y="1772816"/>
            <a:ext cx="828571" cy="424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E19CFB-7AF9-1046-738D-D7E48B281E2A}"/>
              </a:ext>
            </a:extLst>
          </p:cNvPr>
          <p:cNvSpPr/>
          <p:nvPr/>
        </p:nvSpPr>
        <p:spPr bwMode="auto">
          <a:xfrm>
            <a:off x="6312024" y="2587240"/>
            <a:ext cx="648072" cy="40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09FEC0-0E71-00E3-9F4B-EAC29A3E96F8}"/>
              </a:ext>
            </a:extLst>
          </p:cNvPr>
          <p:cNvSpPr/>
          <p:nvPr/>
        </p:nvSpPr>
        <p:spPr bwMode="auto">
          <a:xfrm>
            <a:off x="4439816" y="3284984"/>
            <a:ext cx="1085714" cy="55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8228F5-673A-DEBE-4C9F-E9FA849E44F9}"/>
              </a:ext>
            </a:extLst>
          </p:cNvPr>
          <p:cNvSpPr/>
          <p:nvPr/>
        </p:nvSpPr>
        <p:spPr bwMode="auto">
          <a:xfrm>
            <a:off x="6023992" y="4149080"/>
            <a:ext cx="1371428" cy="48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B993A42-0DE9-3FFB-3D84-F41373F87B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9"/>
          <a:stretch/>
        </p:blipFill>
        <p:spPr>
          <a:xfrm>
            <a:off x="720000" y="4747587"/>
            <a:ext cx="9701415" cy="20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10DA9E-3565-0E15-DF21-1631A2CAFEAA}"/>
              </a:ext>
            </a:extLst>
          </p:cNvPr>
          <p:cNvSpPr/>
          <p:nvPr/>
        </p:nvSpPr>
        <p:spPr bwMode="auto">
          <a:xfrm>
            <a:off x="6828554" y="5539675"/>
            <a:ext cx="533333" cy="47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9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C8927-11D6-FC26-C0E4-50C033912A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45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0DB60-75BD-58F8-FAA8-B2A683A7D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3BE93F-5556-8A29-544B-F0D84CDB4FCE}"/>
              </a:ext>
            </a:extLst>
          </p:cNvPr>
          <p:cNvSpPr/>
          <p:nvPr/>
        </p:nvSpPr>
        <p:spPr bwMode="auto">
          <a:xfrm>
            <a:off x="1732979" y="1959932"/>
            <a:ext cx="317106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DB2A50-73BB-B9A9-09C5-D2B896E7CD0A}"/>
              </a:ext>
            </a:extLst>
          </p:cNvPr>
          <p:cNvSpPr/>
          <p:nvPr/>
        </p:nvSpPr>
        <p:spPr bwMode="auto">
          <a:xfrm>
            <a:off x="7890134" y="4447405"/>
            <a:ext cx="290681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