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6" r:id="rId9"/>
    <p:sldId id="365" r:id="rId10"/>
    <p:sldId id="373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28875"/>
            <a:ext cx="1139190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11521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D57B7-4581-AAF9-78EA-9D85FC4BA2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19999" y="1052735"/>
            <a:ext cx="10776601" cy="2676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F8E595-6E80-2895-81C7-0D1D943F4F7F}"/>
              </a:ext>
            </a:extLst>
          </p:cNvPr>
          <p:cNvSpPr/>
          <p:nvPr/>
        </p:nvSpPr>
        <p:spPr bwMode="auto">
          <a:xfrm>
            <a:off x="1631504" y="2996953"/>
            <a:ext cx="7920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CDEC54E-F048-8EDA-1569-F374C4D597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96"/>
          <a:stretch/>
        </p:blipFill>
        <p:spPr>
          <a:xfrm>
            <a:off x="719999" y="3729117"/>
            <a:ext cx="10776602" cy="170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798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EC54E-F048-8EDA-1569-F374C4D597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720000" y="1124743"/>
            <a:ext cx="10776600" cy="4424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E08BD2-98A5-6460-CA75-590F7910C858}"/>
              </a:ext>
            </a:extLst>
          </p:cNvPr>
          <p:cNvSpPr/>
          <p:nvPr/>
        </p:nvSpPr>
        <p:spPr bwMode="auto">
          <a:xfrm>
            <a:off x="8400256" y="1196752"/>
            <a:ext cx="648072" cy="45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F6DF06-AF46-A485-26A9-336F4D49FE90}"/>
              </a:ext>
            </a:extLst>
          </p:cNvPr>
          <p:cNvSpPr/>
          <p:nvPr/>
        </p:nvSpPr>
        <p:spPr bwMode="auto">
          <a:xfrm>
            <a:off x="1703512" y="3861048"/>
            <a:ext cx="1152128" cy="50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4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66E38-77F3-C9C8-DF0F-78BD4F9C87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B1DA77-0CF2-395A-18D4-1E1A981C4DA1}"/>
              </a:ext>
            </a:extLst>
          </p:cNvPr>
          <p:cNvSpPr/>
          <p:nvPr/>
        </p:nvSpPr>
        <p:spPr bwMode="auto">
          <a:xfrm>
            <a:off x="5000330" y="4044000"/>
            <a:ext cx="1633713" cy="34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E691C7-356A-5557-27CA-D0AC5C70E694}"/>
              </a:ext>
            </a:extLst>
          </p:cNvPr>
          <p:cNvSpPr/>
          <p:nvPr/>
        </p:nvSpPr>
        <p:spPr bwMode="auto">
          <a:xfrm>
            <a:off x="4011933" y="5490127"/>
            <a:ext cx="1707231" cy="433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9E917-DC79-F288-53FE-9D1FCAC49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AE85C6-618E-E371-F74C-1E8DF3CB25CE}"/>
              </a:ext>
            </a:extLst>
          </p:cNvPr>
          <p:cNvSpPr/>
          <p:nvPr/>
        </p:nvSpPr>
        <p:spPr bwMode="auto">
          <a:xfrm>
            <a:off x="7615238" y="1219652"/>
            <a:ext cx="1057142" cy="409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10E168-6D83-CD3C-0EBE-78470595048B}"/>
              </a:ext>
            </a:extLst>
          </p:cNvPr>
          <p:cNvSpPr/>
          <p:nvPr/>
        </p:nvSpPr>
        <p:spPr bwMode="auto">
          <a:xfrm>
            <a:off x="5158095" y="2915120"/>
            <a:ext cx="1704761" cy="40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18FA24-623D-5F0F-263C-37BEB2BDEDBB}"/>
              </a:ext>
            </a:extLst>
          </p:cNvPr>
          <p:cNvSpPr/>
          <p:nvPr/>
        </p:nvSpPr>
        <p:spPr bwMode="auto">
          <a:xfrm>
            <a:off x="6384032" y="4437112"/>
            <a:ext cx="283120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59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CFE17-9D2F-E588-FD5E-A794462499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7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149857-D781-A731-E386-BA1261D0C202}"/>
              </a:ext>
            </a:extLst>
          </p:cNvPr>
          <p:cNvSpPr/>
          <p:nvPr/>
        </p:nvSpPr>
        <p:spPr bwMode="auto">
          <a:xfrm>
            <a:off x="4681993" y="4046704"/>
            <a:ext cx="907450" cy="340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2715A4-F4C1-FE77-22DF-A24B77953AF0}"/>
              </a:ext>
            </a:extLst>
          </p:cNvPr>
          <p:cNvSpPr/>
          <p:nvPr/>
        </p:nvSpPr>
        <p:spPr bwMode="auto">
          <a:xfrm>
            <a:off x="3328919" y="5474535"/>
            <a:ext cx="842632" cy="34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74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D93CE-2DEA-82EE-C435-DD89A43A48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7E74D2-62AD-E1F0-F8AD-591A06EB5253}"/>
              </a:ext>
            </a:extLst>
          </p:cNvPr>
          <p:cNvSpPr/>
          <p:nvPr/>
        </p:nvSpPr>
        <p:spPr bwMode="auto">
          <a:xfrm>
            <a:off x="6253333" y="1191390"/>
            <a:ext cx="1066666" cy="400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096279-CC38-EDB2-18EB-D516055C7D19}"/>
              </a:ext>
            </a:extLst>
          </p:cNvPr>
          <p:cNvSpPr/>
          <p:nvPr/>
        </p:nvSpPr>
        <p:spPr bwMode="auto">
          <a:xfrm>
            <a:off x="4786666" y="2889284"/>
            <a:ext cx="1495238" cy="400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144104-7BA5-24B0-4621-DACEFADC45C5}"/>
              </a:ext>
            </a:extLst>
          </p:cNvPr>
          <p:cNvSpPr/>
          <p:nvPr/>
        </p:nvSpPr>
        <p:spPr bwMode="auto">
          <a:xfrm>
            <a:off x="7034285" y="5417046"/>
            <a:ext cx="1600000" cy="400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5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4C139-9A94-D895-5AED-5F2550212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26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EE6B99-DFB1-B401-24D9-AA504820C7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21"/>
          <a:stretch/>
        </p:blipFill>
        <p:spPr>
          <a:xfrm>
            <a:off x="720000" y="4104202"/>
            <a:ext cx="10800000" cy="2573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D9682-2390-98B7-B748-4974EC20F74C}"/>
              </a:ext>
            </a:extLst>
          </p:cNvPr>
          <p:cNvSpPr/>
          <p:nvPr/>
        </p:nvSpPr>
        <p:spPr bwMode="auto">
          <a:xfrm>
            <a:off x="1834285" y="4256946"/>
            <a:ext cx="274954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1539AC-A41C-F9DA-D7E3-C4946030B433}"/>
              </a:ext>
            </a:extLst>
          </p:cNvPr>
          <p:cNvSpPr/>
          <p:nvPr/>
        </p:nvSpPr>
        <p:spPr bwMode="auto">
          <a:xfrm>
            <a:off x="5786666" y="5193050"/>
            <a:ext cx="2253550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48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E6B99-DFB1-B401-24D9-AA504820C7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31"/>
          <a:stretch/>
        </p:blipFill>
        <p:spPr>
          <a:xfrm>
            <a:off x="720000" y="1052736"/>
            <a:ext cx="10800000" cy="258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531D66-2E8F-C216-7316-7D60CDA703D6}"/>
              </a:ext>
            </a:extLst>
          </p:cNvPr>
          <p:cNvSpPr/>
          <p:nvPr/>
        </p:nvSpPr>
        <p:spPr bwMode="auto">
          <a:xfrm>
            <a:off x="2279576" y="1988840"/>
            <a:ext cx="2059470" cy="605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AC468E8-52DE-C614-E725-73DD8C1526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8680"/>
            <a:ext cx="10800000" cy="193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27D5D5-40D5-364D-8551-1F29A8ED31C4}"/>
              </a:ext>
            </a:extLst>
          </p:cNvPr>
          <p:cNvSpPr/>
          <p:nvPr/>
        </p:nvSpPr>
        <p:spPr bwMode="auto">
          <a:xfrm>
            <a:off x="4223792" y="3945080"/>
            <a:ext cx="3168352" cy="497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D2CC5A-F65E-D5FA-5FCA-B2C3329AB0C6}"/>
              </a:ext>
            </a:extLst>
          </p:cNvPr>
          <p:cNvSpPr/>
          <p:nvPr/>
        </p:nvSpPr>
        <p:spPr bwMode="auto">
          <a:xfrm>
            <a:off x="1775521" y="4809536"/>
            <a:ext cx="162067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0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C3796-F67D-F857-933B-E5E400828B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A99428-14AF-37E5-A9DA-EBCCA69D35FF}"/>
              </a:ext>
            </a:extLst>
          </p:cNvPr>
          <p:cNvSpPr/>
          <p:nvPr/>
        </p:nvSpPr>
        <p:spPr bwMode="auto">
          <a:xfrm>
            <a:off x="7093664" y="5320844"/>
            <a:ext cx="1170130" cy="33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80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D57B7-4581-AAF9-78EA-9D85FC4BA2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19999" y="971999"/>
            <a:ext cx="10797747" cy="368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5D12B5-4280-43D0-722C-F09DD9DE3269}"/>
              </a:ext>
            </a:extLst>
          </p:cNvPr>
          <p:cNvSpPr/>
          <p:nvPr/>
        </p:nvSpPr>
        <p:spPr bwMode="auto">
          <a:xfrm>
            <a:off x="7464152" y="3068960"/>
            <a:ext cx="1296144" cy="50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61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2023-08-24T12:44:17Z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