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430" r:id="rId4"/>
    <p:sldId id="429" r:id="rId5"/>
    <p:sldId id="428" r:id="rId6"/>
    <p:sldId id="427" r:id="rId7"/>
    <p:sldId id="426" r:id="rId8"/>
    <p:sldId id="424" r:id="rId9"/>
    <p:sldId id="423" r:id="rId10"/>
    <p:sldId id="422" r:id="rId11"/>
    <p:sldId id="421" r:id="rId12"/>
    <p:sldId id="420" r:id="rId13"/>
    <p:sldId id="419" r:id="rId14"/>
    <p:sldId id="418" r:id="rId15"/>
    <p:sldId id="417" r:id="rId16"/>
    <p:sldId id="415" r:id="rId17"/>
    <p:sldId id="414" r:id="rId18"/>
    <p:sldId id="413" r:id="rId19"/>
    <p:sldId id="412" r:id="rId20"/>
    <p:sldId id="411" r:id="rId21"/>
    <p:sldId id="410" r:id="rId22"/>
    <p:sldId id="409" r:id="rId23"/>
    <p:sldId id="408" r:id="rId24"/>
    <p:sldId id="407" r:id="rId25"/>
    <p:sldId id="406" r:id="rId26"/>
    <p:sldId id="404" r:id="rId27"/>
    <p:sldId id="403" r:id="rId28"/>
    <p:sldId id="402" r:id="rId29"/>
    <p:sldId id="401" r:id="rId30"/>
    <p:sldId id="400" r:id="rId31"/>
    <p:sldId id="399" r:id="rId32"/>
    <p:sldId id="398" r:id="rId33"/>
    <p:sldId id="397" r:id="rId34"/>
    <p:sldId id="396" r:id="rId35"/>
    <p:sldId id="395" r:id="rId36"/>
    <p:sldId id="394" r:id="rId37"/>
    <p:sldId id="393" r:id="rId38"/>
    <p:sldId id="392" r:id="rId39"/>
    <p:sldId id="391" r:id="rId40"/>
    <p:sldId id="390" r:id="rId41"/>
    <p:sldId id="389" r:id="rId42"/>
    <p:sldId id="387" r:id="rId43"/>
    <p:sldId id="385" r:id="rId44"/>
    <p:sldId id="384" r:id="rId45"/>
    <p:sldId id="383" r:id="rId46"/>
    <p:sldId id="382" r:id="rId47"/>
    <p:sldId id="381" r:id="rId48"/>
    <p:sldId id="380" r:id="rId49"/>
    <p:sldId id="379" r:id="rId50"/>
    <p:sldId id="378" r:id="rId51"/>
    <p:sldId id="377" r:id="rId52"/>
    <p:sldId id="376" r:id="rId53"/>
    <p:sldId id="375" r:id="rId54"/>
    <p:sldId id="374" r:id="rId55"/>
    <p:sldId id="373" r:id="rId56"/>
    <p:sldId id="371" r:id="rId57"/>
    <p:sldId id="365" r:id="rId58"/>
    <p:sldId id="364" r:id="rId5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105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246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8237" y="2224087"/>
            <a:ext cx="9915525" cy="2409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91AA78-BE1B-C3CD-0E72-52982D827F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1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C3B585-57B3-A915-1E65-E8AD3B3B1AD0}"/>
              </a:ext>
            </a:extLst>
          </p:cNvPr>
          <p:cNvSpPr/>
          <p:nvPr/>
        </p:nvSpPr>
        <p:spPr bwMode="auto">
          <a:xfrm>
            <a:off x="1186666" y="1886359"/>
            <a:ext cx="342857" cy="314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373BD24-AB94-F886-EBDD-10F3AF33DC41}"/>
              </a:ext>
            </a:extLst>
          </p:cNvPr>
          <p:cNvSpPr/>
          <p:nvPr/>
        </p:nvSpPr>
        <p:spPr bwMode="auto">
          <a:xfrm>
            <a:off x="1224761" y="3934142"/>
            <a:ext cx="285714" cy="314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293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54373D-3843-3E2A-898A-233C35D252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89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2E2893-9050-091C-395F-5720676C683E}"/>
              </a:ext>
            </a:extLst>
          </p:cNvPr>
          <p:cNvSpPr/>
          <p:nvPr/>
        </p:nvSpPr>
        <p:spPr bwMode="auto">
          <a:xfrm>
            <a:off x="1196190" y="1201033"/>
            <a:ext cx="304761" cy="3244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4370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C61B37-16F2-7E70-247C-1F9E9C2862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C9D5C7-2FAB-6D6E-9C8C-5E672CC30028}"/>
              </a:ext>
            </a:extLst>
          </p:cNvPr>
          <p:cNvSpPr/>
          <p:nvPr/>
        </p:nvSpPr>
        <p:spPr bwMode="auto">
          <a:xfrm>
            <a:off x="1748571" y="4966703"/>
            <a:ext cx="285714" cy="305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D2C31B-CB30-90B5-DF29-CA85E16DFD46}"/>
              </a:ext>
            </a:extLst>
          </p:cNvPr>
          <p:cNvSpPr/>
          <p:nvPr/>
        </p:nvSpPr>
        <p:spPr bwMode="auto">
          <a:xfrm>
            <a:off x="3834285" y="4966703"/>
            <a:ext cx="314285" cy="305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E9A9191-0BE1-93DA-03DD-BC3CC1BD8E26}"/>
              </a:ext>
            </a:extLst>
          </p:cNvPr>
          <p:cNvSpPr/>
          <p:nvPr/>
        </p:nvSpPr>
        <p:spPr bwMode="auto">
          <a:xfrm>
            <a:off x="5900952" y="4966703"/>
            <a:ext cx="361904" cy="305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8DE7C09-88DE-35FD-5832-FE3362A88516}"/>
              </a:ext>
            </a:extLst>
          </p:cNvPr>
          <p:cNvSpPr/>
          <p:nvPr/>
        </p:nvSpPr>
        <p:spPr bwMode="auto">
          <a:xfrm>
            <a:off x="8034285" y="4966703"/>
            <a:ext cx="257141" cy="305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EA8DA59-38B2-D395-EB06-79A5DBE7D246}"/>
              </a:ext>
            </a:extLst>
          </p:cNvPr>
          <p:cNvSpPr/>
          <p:nvPr/>
        </p:nvSpPr>
        <p:spPr bwMode="auto">
          <a:xfrm>
            <a:off x="10091428" y="4957169"/>
            <a:ext cx="304761" cy="324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908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240D1E-2497-12A8-B252-8FD6EA34D5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6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47591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955837-1B8B-9AD9-C45F-F4BB7308F5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167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74170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C126C9-40C1-58EB-423A-E93E0BB88F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800000" cy="2675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34A70FD-CB2E-9B55-7DA5-F4121EDB105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40542"/>
            <a:ext cx="10800000" cy="34127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09342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887C73-0643-A109-8B95-2EDE8B0F0B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029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FD336C-F51C-CDF2-779D-21E998C93976}"/>
              </a:ext>
            </a:extLst>
          </p:cNvPr>
          <p:cNvSpPr/>
          <p:nvPr/>
        </p:nvSpPr>
        <p:spPr bwMode="auto">
          <a:xfrm>
            <a:off x="1215376" y="1762047"/>
            <a:ext cx="293556" cy="3123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204344-BB29-C4BF-56E7-BD4656A54BE8}"/>
              </a:ext>
            </a:extLst>
          </p:cNvPr>
          <p:cNvSpPr/>
          <p:nvPr/>
        </p:nvSpPr>
        <p:spPr bwMode="auto">
          <a:xfrm>
            <a:off x="1187855" y="3709607"/>
            <a:ext cx="339424" cy="2939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57DD018-D88D-D3B5-9268-AAF8E83BDC98}"/>
              </a:ext>
            </a:extLst>
          </p:cNvPr>
          <p:cNvSpPr/>
          <p:nvPr/>
        </p:nvSpPr>
        <p:spPr bwMode="auto">
          <a:xfrm>
            <a:off x="1233723" y="5638794"/>
            <a:ext cx="266035" cy="303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0312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BF0D89-8276-329A-4FE6-D850694036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20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3FF0C2-E84D-D3FA-4A70-B80CE3E59F1B}"/>
              </a:ext>
            </a:extLst>
          </p:cNvPr>
          <p:cNvSpPr/>
          <p:nvPr/>
        </p:nvSpPr>
        <p:spPr bwMode="auto">
          <a:xfrm>
            <a:off x="1196190" y="1276889"/>
            <a:ext cx="314285" cy="3144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E54626-2D3E-36B9-3662-DC9AFF175F81}"/>
              </a:ext>
            </a:extLst>
          </p:cNvPr>
          <p:cNvSpPr/>
          <p:nvPr/>
        </p:nvSpPr>
        <p:spPr bwMode="auto">
          <a:xfrm>
            <a:off x="1196190" y="3296784"/>
            <a:ext cx="314285" cy="3144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6121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FF4692-7D5D-9F88-9860-8BF729FC36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5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94235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ECC416-E520-50A6-1DFD-E25D4F0719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48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1824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286C5A-3AFB-9698-F35A-C318093AAD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9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6D1E40-6433-CFF7-C82A-0D1C2905C27B}"/>
              </a:ext>
            </a:extLst>
          </p:cNvPr>
          <p:cNvSpPr/>
          <p:nvPr/>
        </p:nvSpPr>
        <p:spPr bwMode="auto">
          <a:xfrm>
            <a:off x="1215238" y="3262337"/>
            <a:ext cx="352380" cy="305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00C67F-62BC-9C22-E620-4698DB07DD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60895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D4EF0D-34DA-9970-7742-A93148BD0B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5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61361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495897-8185-B631-96CF-6F6EED199A0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752"/>
          <a:stretch/>
        </p:blipFill>
        <p:spPr>
          <a:xfrm>
            <a:off x="720000" y="1044008"/>
            <a:ext cx="10800000" cy="2601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25571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36E334-341C-E8E9-EA4A-17D9B7B5D8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095114"/>
            <a:ext cx="10800000" cy="4204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93C634-73E7-92B2-A5F2-A91F76ACDD6E}"/>
              </a:ext>
            </a:extLst>
          </p:cNvPr>
          <p:cNvSpPr/>
          <p:nvPr/>
        </p:nvSpPr>
        <p:spPr bwMode="auto">
          <a:xfrm>
            <a:off x="1196190" y="4449750"/>
            <a:ext cx="314285" cy="3145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C495897-8185-B631-96CF-6F6EED199A0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082"/>
          <a:stretch/>
        </p:blipFill>
        <p:spPr>
          <a:xfrm>
            <a:off x="720000" y="980728"/>
            <a:ext cx="10800000" cy="1253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193C634-73E7-92B2-A5F2-A91F76ACDD6E}"/>
              </a:ext>
            </a:extLst>
          </p:cNvPr>
          <p:cNvSpPr/>
          <p:nvPr/>
        </p:nvSpPr>
        <p:spPr bwMode="auto">
          <a:xfrm>
            <a:off x="1196189" y="1700809"/>
            <a:ext cx="435315" cy="3943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9502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E2478A-0C5C-0C2A-291B-F2712AEA12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84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EA81F9-D78B-B711-7D82-AD6839BE77BD}"/>
              </a:ext>
            </a:extLst>
          </p:cNvPr>
          <p:cNvSpPr/>
          <p:nvPr/>
        </p:nvSpPr>
        <p:spPr bwMode="auto">
          <a:xfrm>
            <a:off x="1196190" y="1153251"/>
            <a:ext cx="304761" cy="314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6738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8AFBAD-31AD-C317-05CB-C8FBA369937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91"/>
          <a:stretch/>
        </p:blipFill>
        <p:spPr>
          <a:xfrm>
            <a:off x="720000" y="908720"/>
            <a:ext cx="10800000" cy="2592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AF0B52-A39D-236E-10B6-B07AB4F9C898}"/>
              </a:ext>
            </a:extLst>
          </p:cNvPr>
          <p:cNvSpPr/>
          <p:nvPr/>
        </p:nvSpPr>
        <p:spPr bwMode="auto">
          <a:xfrm>
            <a:off x="1215238" y="960193"/>
            <a:ext cx="276190" cy="315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4E10D21-F1F7-2BB1-CECB-039A4DAFB10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53"/>
          <a:stretch/>
        </p:blipFill>
        <p:spPr>
          <a:xfrm>
            <a:off x="720000" y="3501420"/>
            <a:ext cx="10800000" cy="32399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32CBA26-1D77-1666-F81A-E1A9345E5901}"/>
              </a:ext>
            </a:extLst>
          </p:cNvPr>
          <p:cNvSpPr/>
          <p:nvPr/>
        </p:nvSpPr>
        <p:spPr bwMode="auto">
          <a:xfrm>
            <a:off x="1196190" y="3654233"/>
            <a:ext cx="304761" cy="3247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7096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C31861-AE4F-043D-7774-109C081890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1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25534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7D181B-98B0-3AC5-1559-06B7E94BE60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772"/>
          <a:stretch/>
        </p:blipFill>
        <p:spPr>
          <a:xfrm>
            <a:off x="720000" y="972000"/>
            <a:ext cx="10800000" cy="4689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11455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DC976A-4842-DAF2-5C1F-70E54925413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912"/>
          <a:stretch/>
        </p:blipFill>
        <p:spPr>
          <a:xfrm>
            <a:off x="716048" y="2055987"/>
            <a:ext cx="10800000" cy="2021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47D181B-98B0-3AC5-1559-06B7E94BE60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907"/>
          <a:stretch/>
        </p:blipFill>
        <p:spPr>
          <a:xfrm>
            <a:off x="716048" y="1482089"/>
            <a:ext cx="10800000" cy="5425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95528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C850CD-4FBF-EDEF-3B2C-50DFB794C68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60"/>
          <a:stretch/>
        </p:blipFill>
        <p:spPr>
          <a:xfrm>
            <a:off x="720000" y="3551156"/>
            <a:ext cx="10800000" cy="3262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CDC976A-4842-DAF2-5C1F-70E54925413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588"/>
          <a:stretch/>
        </p:blipFill>
        <p:spPr>
          <a:xfrm>
            <a:off x="720000" y="842236"/>
            <a:ext cx="10800000" cy="2708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26933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764E1E-4287-1538-D5E6-024F162DEE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2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65CDF2-3E90-E0B2-A796-B5D61CAD71F2}"/>
              </a:ext>
            </a:extLst>
          </p:cNvPr>
          <p:cNvSpPr/>
          <p:nvPr/>
        </p:nvSpPr>
        <p:spPr bwMode="auto">
          <a:xfrm>
            <a:off x="1215238" y="1153037"/>
            <a:ext cx="276190" cy="304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E9F747E-0696-7518-47EA-5756343DA37A}"/>
              </a:ext>
            </a:extLst>
          </p:cNvPr>
          <p:cNvSpPr/>
          <p:nvPr/>
        </p:nvSpPr>
        <p:spPr bwMode="auto">
          <a:xfrm>
            <a:off x="1196190" y="3220681"/>
            <a:ext cx="304761" cy="3144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672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B033D4-B414-2271-66D6-D0228E6154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2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55693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B5E05D-C86C-4EBE-9AB6-AAC38A29BF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1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DF1B79-CB0A-2F89-BAAB-5CCB48345D8C}"/>
              </a:ext>
            </a:extLst>
          </p:cNvPr>
          <p:cNvSpPr/>
          <p:nvPr/>
        </p:nvSpPr>
        <p:spPr bwMode="auto">
          <a:xfrm>
            <a:off x="1262857" y="1792479"/>
            <a:ext cx="314285" cy="305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9888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0B77BF-E7CC-4049-7FFA-FF35DFD0D5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9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CC6A54-C32E-136F-843D-89DD78CF98AB}"/>
              </a:ext>
            </a:extLst>
          </p:cNvPr>
          <p:cNvSpPr/>
          <p:nvPr/>
        </p:nvSpPr>
        <p:spPr bwMode="auto">
          <a:xfrm>
            <a:off x="1215238" y="1086350"/>
            <a:ext cx="276190" cy="3144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716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DAE7CF-7AD0-772F-30B0-8A5549068B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83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A51874-FC3B-93CA-97C8-ABE7DEC05544}"/>
              </a:ext>
            </a:extLst>
          </p:cNvPr>
          <p:cNvSpPr/>
          <p:nvPr/>
        </p:nvSpPr>
        <p:spPr bwMode="auto">
          <a:xfrm>
            <a:off x="1167619" y="1201419"/>
            <a:ext cx="352380" cy="3154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4890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82427B-B6AF-9F5B-DB8A-04D7D9DCCA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989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501C47-37A8-87F7-A483-760D07C71A3B}"/>
              </a:ext>
            </a:extLst>
          </p:cNvPr>
          <p:cNvSpPr/>
          <p:nvPr/>
        </p:nvSpPr>
        <p:spPr bwMode="auto">
          <a:xfrm>
            <a:off x="1178503" y="1086670"/>
            <a:ext cx="255704" cy="2822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5673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9435CB-8EEA-763E-6F9E-BD933FEDAD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48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DCBF9C-971F-3094-29C2-BC8EC34ECD66}"/>
              </a:ext>
            </a:extLst>
          </p:cNvPr>
          <p:cNvSpPr/>
          <p:nvPr/>
        </p:nvSpPr>
        <p:spPr bwMode="auto">
          <a:xfrm>
            <a:off x="1167619" y="1153236"/>
            <a:ext cx="352380" cy="3147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5676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1E6AE2-D43F-1BC7-4759-FF8C687477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1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332E49-A4AC-A7D2-E6C1-8B143E116CCF}"/>
              </a:ext>
            </a:extLst>
          </p:cNvPr>
          <p:cNvSpPr/>
          <p:nvPr/>
        </p:nvSpPr>
        <p:spPr bwMode="auto">
          <a:xfrm>
            <a:off x="1758095" y="3258482"/>
            <a:ext cx="314285" cy="3048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01B045-3F97-668E-86BC-BFBA3BBD2DC0}"/>
              </a:ext>
            </a:extLst>
          </p:cNvPr>
          <p:cNvSpPr/>
          <p:nvPr/>
        </p:nvSpPr>
        <p:spPr bwMode="auto">
          <a:xfrm>
            <a:off x="6339047" y="5363952"/>
            <a:ext cx="285715" cy="3048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8132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65F8A6-93B9-FAEC-B6CA-E0ED19FF66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2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7DFEF9-44C0-A119-55CE-42619EE35620}"/>
              </a:ext>
            </a:extLst>
          </p:cNvPr>
          <p:cNvSpPr/>
          <p:nvPr/>
        </p:nvSpPr>
        <p:spPr bwMode="auto">
          <a:xfrm>
            <a:off x="5500952" y="1143690"/>
            <a:ext cx="257142" cy="314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9480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27D0EF-9EF6-1950-34AF-E54533C291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22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200B37-AC56-9BC1-AC8C-9ECBFCBA3576}"/>
              </a:ext>
            </a:extLst>
          </p:cNvPr>
          <p:cNvSpPr/>
          <p:nvPr/>
        </p:nvSpPr>
        <p:spPr bwMode="auto">
          <a:xfrm>
            <a:off x="2834285" y="2496959"/>
            <a:ext cx="304761" cy="3240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6EBE741-9821-0AF3-EDDD-D83233821EDA}"/>
              </a:ext>
            </a:extLst>
          </p:cNvPr>
          <p:cNvSpPr/>
          <p:nvPr/>
        </p:nvSpPr>
        <p:spPr bwMode="auto">
          <a:xfrm>
            <a:off x="5929523" y="3202252"/>
            <a:ext cx="352380" cy="3049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82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9A66FC-85BE-1F89-D58C-BCF3092CD3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2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50779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6D0E4E-1299-03B6-52AC-844095D6A4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8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D7DF93-FE39-A1EB-F021-F783B6254196}"/>
              </a:ext>
            </a:extLst>
          </p:cNvPr>
          <p:cNvSpPr/>
          <p:nvPr/>
        </p:nvSpPr>
        <p:spPr bwMode="auto">
          <a:xfrm>
            <a:off x="1167619" y="1220155"/>
            <a:ext cx="352380" cy="3054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8BB129E-5823-A730-6697-B4AF54968228}"/>
              </a:ext>
            </a:extLst>
          </p:cNvPr>
          <p:cNvSpPr/>
          <p:nvPr/>
        </p:nvSpPr>
        <p:spPr bwMode="auto">
          <a:xfrm>
            <a:off x="1167619" y="3978499"/>
            <a:ext cx="352380" cy="3054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8128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DF65DE-CC75-CDB6-BC66-6EC263AE4D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5"/>
            <a:ext cx="9336440" cy="4219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C3E5446-4F3E-EBC5-4E36-391C45E1B52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714"/>
          <a:stretch/>
        </p:blipFill>
        <p:spPr>
          <a:xfrm>
            <a:off x="720000" y="4983856"/>
            <a:ext cx="9336440" cy="1750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52589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3E5446-4F3E-EBC5-4E36-391C45E1B52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754"/>
          <a:stretch/>
        </p:blipFill>
        <p:spPr>
          <a:xfrm>
            <a:off x="720000" y="1002205"/>
            <a:ext cx="10800000" cy="28077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1DF456A-9200-737B-2D5F-D10D2FC1D38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807224"/>
            <a:ext cx="10800000" cy="2718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64233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3EB88D-8D42-2CD1-5E5C-65A4D7BCA6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3"/>
            <a:ext cx="10200536" cy="3343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F03FB36-01D8-4430-87B3-656816E2E15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179841"/>
            <a:ext cx="10200536" cy="2567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66882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8DBEAB-6E8B-8530-F91D-27FDA8EE31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2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69403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41113A-1533-B882-BD15-091E32E375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35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06039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72E879-843B-39FC-E46D-986D454F94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5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7EF36B-082C-2879-E1C6-BE94C9268948}"/>
              </a:ext>
            </a:extLst>
          </p:cNvPr>
          <p:cNvSpPr/>
          <p:nvPr/>
        </p:nvSpPr>
        <p:spPr bwMode="auto">
          <a:xfrm>
            <a:off x="1167619" y="1143498"/>
            <a:ext cx="352380" cy="3144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B9010A6-E779-7AD2-CE83-1DFCA0446302}"/>
              </a:ext>
            </a:extLst>
          </p:cNvPr>
          <p:cNvSpPr/>
          <p:nvPr/>
        </p:nvSpPr>
        <p:spPr bwMode="auto">
          <a:xfrm>
            <a:off x="1215238" y="1829494"/>
            <a:ext cx="276190" cy="3144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C088982-7A7B-3BD5-4204-0CD909767377}"/>
              </a:ext>
            </a:extLst>
          </p:cNvPr>
          <p:cNvSpPr/>
          <p:nvPr/>
        </p:nvSpPr>
        <p:spPr bwMode="auto">
          <a:xfrm>
            <a:off x="1196190" y="2525018"/>
            <a:ext cx="314285" cy="3144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1B3C5E1-418B-F8FB-A383-F490C4E9ABCD}"/>
              </a:ext>
            </a:extLst>
          </p:cNvPr>
          <p:cNvSpPr/>
          <p:nvPr/>
        </p:nvSpPr>
        <p:spPr bwMode="auto">
          <a:xfrm>
            <a:off x="1196190" y="3906538"/>
            <a:ext cx="304761" cy="323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3FF09BF-28A5-E86E-3BF7-B514EBCF19F6}"/>
              </a:ext>
            </a:extLst>
          </p:cNvPr>
          <p:cNvSpPr/>
          <p:nvPr/>
        </p:nvSpPr>
        <p:spPr bwMode="auto">
          <a:xfrm>
            <a:off x="1215238" y="4602061"/>
            <a:ext cx="276190" cy="3144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0297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E81AFD-EF20-76D2-EB19-40E42B8A36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9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B1BDDB-C16F-03D0-367D-9248A730B8E9}"/>
              </a:ext>
            </a:extLst>
          </p:cNvPr>
          <p:cNvSpPr/>
          <p:nvPr/>
        </p:nvSpPr>
        <p:spPr bwMode="auto">
          <a:xfrm>
            <a:off x="1167619" y="1172404"/>
            <a:ext cx="352380" cy="3149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F9336D-F5D2-5D24-438A-CDD6EBE32D10}"/>
              </a:ext>
            </a:extLst>
          </p:cNvPr>
          <p:cNvSpPr/>
          <p:nvPr/>
        </p:nvSpPr>
        <p:spPr bwMode="auto">
          <a:xfrm>
            <a:off x="1196190" y="2565693"/>
            <a:ext cx="314285" cy="305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D96542E-6D8A-93F6-0290-FD02DABAB7C4}"/>
              </a:ext>
            </a:extLst>
          </p:cNvPr>
          <p:cNvSpPr/>
          <p:nvPr/>
        </p:nvSpPr>
        <p:spPr bwMode="auto">
          <a:xfrm>
            <a:off x="1215238" y="3252794"/>
            <a:ext cx="276190" cy="305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2F1A3CA-17E3-D739-90DC-A2A9B4191A3B}"/>
              </a:ext>
            </a:extLst>
          </p:cNvPr>
          <p:cNvSpPr/>
          <p:nvPr/>
        </p:nvSpPr>
        <p:spPr bwMode="auto">
          <a:xfrm>
            <a:off x="1196190" y="3939895"/>
            <a:ext cx="304761" cy="3244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E894F52-66BA-EE5F-289A-ECE908D80960}"/>
              </a:ext>
            </a:extLst>
          </p:cNvPr>
          <p:cNvSpPr/>
          <p:nvPr/>
        </p:nvSpPr>
        <p:spPr bwMode="auto">
          <a:xfrm>
            <a:off x="1196190" y="4636539"/>
            <a:ext cx="304761" cy="3244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9197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9DE57A-A6BB-75BA-9342-1F16D5DD7A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9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64B1A3-52D9-B0A4-FA88-4DFD1708E461}"/>
              </a:ext>
            </a:extLst>
          </p:cNvPr>
          <p:cNvSpPr/>
          <p:nvPr/>
        </p:nvSpPr>
        <p:spPr bwMode="auto">
          <a:xfrm>
            <a:off x="1196190" y="1153191"/>
            <a:ext cx="314285" cy="3051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D750C3C-390F-F251-E482-B04CCD67DC84}"/>
              </a:ext>
            </a:extLst>
          </p:cNvPr>
          <p:cNvSpPr/>
          <p:nvPr/>
        </p:nvSpPr>
        <p:spPr bwMode="auto">
          <a:xfrm>
            <a:off x="1167619" y="1849348"/>
            <a:ext cx="352380" cy="3051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44ECBE9-0BFB-A825-C4B5-29DDE8F2CA87}"/>
              </a:ext>
            </a:extLst>
          </p:cNvPr>
          <p:cNvSpPr/>
          <p:nvPr/>
        </p:nvSpPr>
        <p:spPr bwMode="auto">
          <a:xfrm>
            <a:off x="1196190" y="2535969"/>
            <a:ext cx="304761" cy="3147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F7704EE-136B-EC4E-1812-93FD1E95F784}"/>
              </a:ext>
            </a:extLst>
          </p:cNvPr>
          <p:cNvSpPr/>
          <p:nvPr/>
        </p:nvSpPr>
        <p:spPr bwMode="auto">
          <a:xfrm>
            <a:off x="1215238" y="3232127"/>
            <a:ext cx="276190" cy="3147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826DD36-E877-4DB6-F3D9-F9788255ADC0}"/>
              </a:ext>
            </a:extLst>
          </p:cNvPr>
          <p:cNvSpPr/>
          <p:nvPr/>
        </p:nvSpPr>
        <p:spPr bwMode="auto">
          <a:xfrm>
            <a:off x="1196190" y="3928284"/>
            <a:ext cx="314285" cy="3147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211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70C421-19F1-064B-0DEB-22D3DA1B963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16266"/>
          <a:stretch/>
        </p:blipFill>
        <p:spPr>
          <a:xfrm>
            <a:off x="720000" y="972000"/>
            <a:ext cx="10800000" cy="404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82647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141C26-62F8-0844-637B-B34972A9C0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17841"/>
            <a:ext cx="10800000" cy="50557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8C0B7F-AFB0-B20E-0DBE-8F4AB0159B70}"/>
              </a:ext>
            </a:extLst>
          </p:cNvPr>
          <p:cNvSpPr/>
          <p:nvPr/>
        </p:nvSpPr>
        <p:spPr bwMode="auto">
          <a:xfrm>
            <a:off x="2367619" y="3115794"/>
            <a:ext cx="1066666" cy="314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3ADCDE-9FCD-A0CA-82FB-26990EEAF786}"/>
              </a:ext>
            </a:extLst>
          </p:cNvPr>
          <p:cNvSpPr/>
          <p:nvPr/>
        </p:nvSpPr>
        <p:spPr bwMode="auto">
          <a:xfrm>
            <a:off x="3977142" y="3812146"/>
            <a:ext cx="885714" cy="314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E96D938-CA1A-3D63-3E4E-313B2277246D}"/>
              </a:ext>
            </a:extLst>
          </p:cNvPr>
          <p:cNvSpPr/>
          <p:nvPr/>
        </p:nvSpPr>
        <p:spPr bwMode="auto">
          <a:xfrm>
            <a:off x="1939047" y="4508498"/>
            <a:ext cx="828571" cy="314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640B408-1CB6-77F7-2012-1494C71969AB}"/>
              </a:ext>
            </a:extLst>
          </p:cNvPr>
          <p:cNvSpPr/>
          <p:nvPr/>
        </p:nvSpPr>
        <p:spPr bwMode="auto">
          <a:xfrm>
            <a:off x="1739047" y="5281162"/>
            <a:ext cx="1200000" cy="305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3F7A808-275D-B090-9582-C1DC89AB9B74}"/>
              </a:ext>
            </a:extLst>
          </p:cNvPr>
          <p:cNvSpPr/>
          <p:nvPr/>
        </p:nvSpPr>
        <p:spPr bwMode="auto">
          <a:xfrm>
            <a:off x="7739047" y="5195310"/>
            <a:ext cx="590476" cy="3243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8070C421-19F1-064B-0DEB-22D3DA1B963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211"/>
          <a:stretch/>
        </p:blipFill>
        <p:spPr>
          <a:xfrm>
            <a:off x="720000" y="1001492"/>
            <a:ext cx="10800000" cy="5689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87187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8F7EAC-C7F8-3520-EEB3-AEACDBEDCC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19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F073E7-2D0C-7222-8E7D-6757A8BB0A7A}"/>
              </a:ext>
            </a:extLst>
          </p:cNvPr>
          <p:cNvSpPr/>
          <p:nvPr/>
        </p:nvSpPr>
        <p:spPr bwMode="auto">
          <a:xfrm>
            <a:off x="1215238" y="3896835"/>
            <a:ext cx="352380" cy="3048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9696400" y="2780928"/>
            <a:ext cx="1512168" cy="1728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56440" y="4509120"/>
            <a:ext cx="864096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0602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DD6954-9EB4-89D3-12A7-F657FD5C56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8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6E3C9C-8D6A-D51B-BC2B-DB5DD6F27FC8}"/>
              </a:ext>
            </a:extLst>
          </p:cNvPr>
          <p:cNvSpPr/>
          <p:nvPr/>
        </p:nvSpPr>
        <p:spPr bwMode="auto">
          <a:xfrm>
            <a:off x="1758095" y="1782342"/>
            <a:ext cx="1095238" cy="314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9407483-2529-A7A3-7F2E-42ED32ACA93C}"/>
              </a:ext>
            </a:extLst>
          </p:cNvPr>
          <p:cNvSpPr/>
          <p:nvPr/>
        </p:nvSpPr>
        <p:spPr bwMode="auto">
          <a:xfrm>
            <a:off x="4339047" y="3174223"/>
            <a:ext cx="828571" cy="314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6671613-3318-EDAD-682D-D07DAC36A309}"/>
              </a:ext>
            </a:extLst>
          </p:cNvPr>
          <p:cNvSpPr/>
          <p:nvPr/>
        </p:nvSpPr>
        <p:spPr bwMode="auto">
          <a:xfrm>
            <a:off x="3948571" y="3860631"/>
            <a:ext cx="1133333" cy="390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95B18CE-0FF5-C1E7-CF4E-5D14B3606798}"/>
              </a:ext>
            </a:extLst>
          </p:cNvPr>
          <p:cNvSpPr/>
          <p:nvPr/>
        </p:nvSpPr>
        <p:spPr bwMode="auto">
          <a:xfrm>
            <a:off x="2662857" y="4642372"/>
            <a:ext cx="438095" cy="2288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8ACF9BC-FB24-B06D-936D-C41B3117FC67}"/>
              </a:ext>
            </a:extLst>
          </p:cNvPr>
          <p:cNvSpPr/>
          <p:nvPr/>
        </p:nvSpPr>
        <p:spPr bwMode="auto">
          <a:xfrm>
            <a:off x="8634285" y="4556571"/>
            <a:ext cx="1580953" cy="314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4174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884E16-0438-1861-1A54-7E9660189F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6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ED46C2-8A12-9CE1-FCFF-619F5CCE05B6}"/>
              </a:ext>
            </a:extLst>
          </p:cNvPr>
          <p:cNvSpPr/>
          <p:nvPr/>
        </p:nvSpPr>
        <p:spPr bwMode="auto">
          <a:xfrm>
            <a:off x="10344472" y="3140969"/>
            <a:ext cx="442193" cy="3554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CDB3FC5-91A8-B3AC-E5B7-A4E8A0FF59EA}"/>
              </a:ext>
            </a:extLst>
          </p:cNvPr>
          <p:cNvSpPr/>
          <p:nvPr/>
        </p:nvSpPr>
        <p:spPr bwMode="auto">
          <a:xfrm>
            <a:off x="8567619" y="5296915"/>
            <a:ext cx="657142" cy="3524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7134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CF5488-4FDD-DDFB-2809-1CBA43E6AF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10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CC1286-9069-25A1-2EB4-BEA746C01A50}"/>
              </a:ext>
            </a:extLst>
          </p:cNvPr>
          <p:cNvSpPr/>
          <p:nvPr/>
        </p:nvSpPr>
        <p:spPr bwMode="auto">
          <a:xfrm>
            <a:off x="1729523" y="2536201"/>
            <a:ext cx="590476" cy="324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F85F9A-992D-B82D-C0AF-2D8D0CC29630}"/>
              </a:ext>
            </a:extLst>
          </p:cNvPr>
          <p:cNvSpPr/>
          <p:nvPr/>
        </p:nvSpPr>
        <p:spPr bwMode="auto">
          <a:xfrm>
            <a:off x="8567619" y="3938259"/>
            <a:ext cx="1171428" cy="3147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D8BD7CD-F117-F73C-074F-F40E0333B300}"/>
              </a:ext>
            </a:extLst>
          </p:cNvPr>
          <p:cNvSpPr/>
          <p:nvPr/>
        </p:nvSpPr>
        <p:spPr bwMode="auto">
          <a:xfrm>
            <a:off x="8100952" y="6093805"/>
            <a:ext cx="247619" cy="238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8016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7CBCA5-8E3F-B394-A239-FBE3B283C6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959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30B8CD9-27B9-A2FC-2428-C51CDD65326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681"/>
          <a:stretch/>
        </p:blipFill>
        <p:spPr>
          <a:xfrm>
            <a:off x="725912" y="3079076"/>
            <a:ext cx="10800000" cy="3446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92B44A-1574-490C-DCC0-F8B600B24BA9}"/>
              </a:ext>
            </a:extLst>
          </p:cNvPr>
          <p:cNvSpPr/>
          <p:nvPr/>
        </p:nvSpPr>
        <p:spPr bwMode="auto">
          <a:xfrm>
            <a:off x="2944959" y="3298288"/>
            <a:ext cx="8341529" cy="3812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1BC41E1-D52B-C3BA-C884-A445E9BB1BE2}"/>
              </a:ext>
            </a:extLst>
          </p:cNvPr>
          <p:cNvSpPr/>
          <p:nvPr/>
        </p:nvSpPr>
        <p:spPr bwMode="auto">
          <a:xfrm>
            <a:off x="1802102" y="3974989"/>
            <a:ext cx="4714285" cy="390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6FBFB7E-121C-C8AB-762A-1D2084CA6630}"/>
              </a:ext>
            </a:extLst>
          </p:cNvPr>
          <p:cNvSpPr/>
          <p:nvPr/>
        </p:nvSpPr>
        <p:spPr bwMode="auto">
          <a:xfrm>
            <a:off x="4706864" y="6043215"/>
            <a:ext cx="4114285" cy="3812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9520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0B8CD9-27B9-A2FC-2428-C51CDD65326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689"/>
          <a:stretch/>
        </p:blipFill>
        <p:spPr>
          <a:xfrm>
            <a:off x="720000" y="1052736"/>
            <a:ext cx="10800000" cy="1223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img_16777215">
            <a:extLst>
              <a:ext uri="{FF2B5EF4-FFF2-40B4-BE49-F238E27FC236}">
                <a16:creationId xmlns:a16="http://schemas.microsoft.com/office/drawing/2014/main" id="{BD2342E8-8926-C578-3E68-5DE8195BCD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586"/>
          <a:stretch/>
        </p:blipFill>
        <p:spPr>
          <a:xfrm>
            <a:off x="720000" y="2275823"/>
            <a:ext cx="10800000" cy="33854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1552995-8BC4-14A3-EB01-0104FA8BA46B}"/>
              </a:ext>
            </a:extLst>
          </p:cNvPr>
          <p:cNvSpPr/>
          <p:nvPr/>
        </p:nvSpPr>
        <p:spPr bwMode="auto">
          <a:xfrm>
            <a:off x="10253333" y="2466477"/>
            <a:ext cx="952380" cy="314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77CF761-FA19-2D84-016D-81480203F206}"/>
              </a:ext>
            </a:extLst>
          </p:cNvPr>
          <p:cNvSpPr/>
          <p:nvPr/>
        </p:nvSpPr>
        <p:spPr bwMode="auto">
          <a:xfrm>
            <a:off x="2053333" y="3152839"/>
            <a:ext cx="4258691" cy="324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5167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2342E8-8926-C578-3E68-5DE8195BCDE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210"/>
          <a:stretch/>
        </p:blipFill>
        <p:spPr>
          <a:xfrm>
            <a:off x="720000" y="1052736"/>
            <a:ext cx="10800000" cy="18870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730D86C-79C4-B051-28B1-2C0DB237DF80}"/>
              </a:ext>
            </a:extLst>
          </p:cNvPr>
          <p:cNvSpPr/>
          <p:nvPr/>
        </p:nvSpPr>
        <p:spPr bwMode="auto">
          <a:xfrm>
            <a:off x="10100952" y="1147611"/>
            <a:ext cx="1114284" cy="314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8DD6AB0-003C-8421-0DE6-F66D3C71F00F}"/>
              </a:ext>
            </a:extLst>
          </p:cNvPr>
          <p:cNvSpPr/>
          <p:nvPr/>
        </p:nvSpPr>
        <p:spPr bwMode="auto">
          <a:xfrm>
            <a:off x="2043809" y="1833972"/>
            <a:ext cx="4790476" cy="314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2AC16E99-4DF5-104C-9CC9-AEF0F95EDE4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39777"/>
            <a:ext cx="10800000" cy="2174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E1D7428-F8AE-194E-AD6C-7E79F9A2F60E}"/>
              </a:ext>
            </a:extLst>
          </p:cNvPr>
          <p:cNvSpPr/>
          <p:nvPr/>
        </p:nvSpPr>
        <p:spPr bwMode="auto">
          <a:xfrm>
            <a:off x="2796190" y="3206820"/>
            <a:ext cx="7552380" cy="381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3405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2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A274B3-746B-0AE2-DBC1-1AE28D451E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9480456" cy="24072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A028799-116C-3579-B625-FADB1291FA3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36"/>
          <a:stretch/>
        </p:blipFill>
        <p:spPr>
          <a:xfrm>
            <a:off x="720000" y="3243941"/>
            <a:ext cx="9480456" cy="3569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26800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94CA41-472C-A5C5-D2CB-DA2732A4137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56"/>
          <a:stretch/>
        </p:blipFill>
        <p:spPr>
          <a:xfrm>
            <a:off x="720000" y="1124744"/>
            <a:ext cx="10800000" cy="4007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25C2C51-9FA9-3E1D-8814-518C43EEDF43}"/>
              </a:ext>
            </a:extLst>
          </p:cNvPr>
          <p:cNvSpPr/>
          <p:nvPr/>
        </p:nvSpPr>
        <p:spPr bwMode="auto">
          <a:xfrm>
            <a:off x="1559496" y="2565778"/>
            <a:ext cx="9560503" cy="391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CF66C42-B02E-6ADE-D174-34F0C9537251}"/>
              </a:ext>
            </a:extLst>
          </p:cNvPr>
          <p:cNvSpPr/>
          <p:nvPr/>
        </p:nvSpPr>
        <p:spPr bwMode="auto">
          <a:xfrm>
            <a:off x="681903" y="3252643"/>
            <a:ext cx="10542857" cy="3815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6ED4223-31C6-67B1-867A-9E8740A124BA}"/>
              </a:ext>
            </a:extLst>
          </p:cNvPr>
          <p:cNvSpPr/>
          <p:nvPr/>
        </p:nvSpPr>
        <p:spPr bwMode="auto">
          <a:xfrm>
            <a:off x="720000" y="3939508"/>
            <a:ext cx="10504760" cy="391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DEFD2BF-A7B2-8397-C480-07979FF25ED2}"/>
              </a:ext>
            </a:extLst>
          </p:cNvPr>
          <p:cNvSpPr/>
          <p:nvPr/>
        </p:nvSpPr>
        <p:spPr bwMode="auto">
          <a:xfrm>
            <a:off x="681904" y="4626372"/>
            <a:ext cx="7342857" cy="391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8180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1" grpId="0" animBg="1"/>
      <p:bldP spid="14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695D4D-1120-C2A2-42F9-0BCF91E45B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79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3E2F03-7CEB-F814-D721-FE2EC7224522}"/>
              </a:ext>
            </a:extLst>
          </p:cNvPr>
          <p:cNvSpPr/>
          <p:nvPr/>
        </p:nvSpPr>
        <p:spPr bwMode="auto">
          <a:xfrm>
            <a:off x="1548571" y="1153276"/>
            <a:ext cx="9695237" cy="391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9811BA2-4FFD-DF2F-50B5-7EE76CB5E28B}"/>
              </a:ext>
            </a:extLst>
          </p:cNvPr>
          <p:cNvSpPr/>
          <p:nvPr/>
        </p:nvSpPr>
        <p:spPr bwMode="auto">
          <a:xfrm>
            <a:off x="720000" y="1840219"/>
            <a:ext cx="10504761" cy="391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9162DC5-A8E0-9932-6AFC-BE972671534D}"/>
              </a:ext>
            </a:extLst>
          </p:cNvPr>
          <p:cNvSpPr/>
          <p:nvPr/>
        </p:nvSpPr>
        <p:spPr bwMode="auto">
          <a:xfrm>
            <a:off x="720001" y="2527163"/>
            <a:ext cx="10504760" cy="391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22006237-DB6B-C461-31B3-972641FF33F4}"/>
              </a:ext>
            </a:extLst>
          </p:cNvPr>
          <p:cNvSpPr/>
          <p:nvPr/>
        </p:nvSpPr>
        <p:spPr bwMode="auto">
          <a:xfrm>
            <a:off x="719999" y="3214106"/>
            <a:ext cx="10523809" cy="391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310EFEB0-3CFB-9E6D-6AE9-331E09B23247}"/>
              </a:ext>
            </a:extLst>
          </p:cNvPr>
          <p:cNvSpPr/>
          <p:nvPr/>
        </p:nvSpPr>
        <p:spPr bwMode="auto">
          <a:xfrm>
            <a:off x="681904" y="3901049"/>
            <a:ext cx="10561904" cy="391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EAA2AD07-4A70-ADEF-5F51-19B0090EB39F}"/>
              </a:ext>
            </a:extLst>
          </p:cNvPr>
          <p:cNvSpPr/>
          <p:nvPr/>
        </p:nvSpPr>
        <p:spPr bwMode="auto">
          <a:xfrm>
            <a:off x="681904" y="4578452"/>
            <a:ext cx="3685714" cy="400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8950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18" grpId="0" animBg="1"/>
      <p:bldP spid="31" grpId="0" animBg="1"/>
      <p:bldP spid="34" grpId="0" animBg="1"/>
      <p:bldP spid="4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09EFC6-75CF-CBBD-BDC9-1A38DF48D8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79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0F81BE-2FF5-03EE-1CAD-C5073FE8D4F7}"/>
              </a:ext>
            </a:extLst>
          </p:cNvPr>
          <p:cNvSpPr/>
          <p:nvPr/>
        </p:nvSpPr>
        <p:spPr bwMode="auto">
          <a:xfrm>
            <a:off x="1215238" y="1086379"/>
            <a:ext cx="276190" cy="3050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4300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965BFB-A747-B2A6-09D3-889E70779E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644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CCEB171-7D2F-0637-85F5-5F9E87823D4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72816"/>
            <a:ext cx="10800000" cy="48322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437A99D-E097-9A27-1ABB-4AAA2625A2C7}"/>
              </a:ext>
            </a:extLst>
          </p:cNvPr>
          <p:cNvSpPr/>
          <p:nvPr/>
        </p:nvSpPr>
        <p:spPr bwMode="auto">
          <a:xfrm>
            <a:off x="1127448" y="1916832"/>
            <a:ext cx="43204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437A99D-E097-9A27-1ABB-4AAA2625A2C7}"/>
              </a:ext>
            </a:extLst>
          </p:cNvPr>
          <p:cNvSpPr/>
          <p:nvPr/>
        </p:nvSpPr>
        <p:spPr bwMode="auto">
          <a:xfrm>
            <a:off x="1127448" y="3972899"/>
            <a:ext cx="43204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2047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CE909A-CDA1-B88E-B2E6-267C0BBAFD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3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37A99D-E097-9A27-1ABB-4AAA2625A2C7}"/>
              </a:ext>
            </a:extLst>
          </p:cNvPr>
          <p:cNvSpPr/>
          <p:nvPr/>
        </p:nvSpPr>
        <p:spPr bwMode="auto">
          <a:xfrm>
            <a:off x="1215238" y="1801910"/>
            <a:ext cx="304761" cy="3243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7E428DC-D134-64D4-A446-A8AF6C035A48}"/>
              </a:ext>
            </a:extLst>
          </p:cNvPr>
          <p:cNvSpPr/>
          <p:nvPr/>
        </p:nvSpPr>
        <p:spPr bwMode="auto">
          <a:xfrm>
            <a:off x="1177142" y="3852839"/>
            <a:ext cx="361904" cy="3147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505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BE27BE-C459-68DA-4616-0CA32DB27D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6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536551-AB29-15AE-CA23-B2898407E4E7}"/>
              </a:ext>
            </a:extLst>
          </p:cNvPr>
          <p:cNvSpPr/>
          <p:nvPr/>
        </p:nvSpPr>
        <p:spPr bwMode="auto">
          <a:xfrm>
            <a:off x="1215238" y="1210348"/>
            <a:ext cx="276190" cy="305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8002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</TotalTime>
  <Words>0</Words>
  <Application>Microsoft Office PowerPoint</Application>
  <PresentationFormat>宽屏</PresentationFormat>
  <Paragraphs>0</Paragraphs>
  <Slides>58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58</vt:i4>
      </vt:variant>
    </vt:vector>
  </HeadingPairs>
  <TitlesOfParts>
    <vt:vector size="65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38</cp:revision>
  <dcterms:created xsi:type="dcterms:W3CDTF">2015-09-16T06:52:26Z</dcterms:created>
  <dcterms:modified xsi:type="dcterms:W3CDTF">2023-08-23T12:07:07Z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