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5" r:id="rId4"/>
    <p:sldId id="384" r:id="rId5"/>
    <p:sldId id="383" r:id="rId6"/>
    <p:sldId id="382" r:id="rId7"/>
    <p:sldId id="381" r:id="rId8"/>
    <p:sldId id="380" r:id="rId9"/>
    <p:sldId id="379" r:id="rId10"/>
    <p:sldId id="378" r:id="rId11"/>
    <p:sldId id="377" r:id="rId12"/>
    <p:sldId id="376" r:id="rId13"/>
    <p:sldId id="375" r:id="rId14"/>
    <p:sldId id="374" r:id="rId15"/>
    <p:sldId id="373" r:id="rId16"/>
    <p:sldId id="372" r:id="rId17"/>
    <p:sldId id="371" r:id="rId18"/>
    <p:sldId id="370" r:id="rId19"/>
    <p:sldId id="369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3109912"/>
            <a:ext cx="106108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CFF021-ECA7-7EF2-28B7-25FEAE76A0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1546226"/>
            <a:ext cx="9552464" cy="5299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AE53B7C-985F-BAC0-EBEB-074E87F66F9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661"/>
          <a:stretch/>
        </p:blipFill>
        <p:spPr>
          <a:xfrm>
            <a:off x="720001" y="908720"/>
            <a:ext cx="9552464" cy="637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9639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A18973-6DA2-14C7-1139-27C7246321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21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06724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E2D959-CA5E-D5C0-47CF-1E402491B7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4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0084A7B-1D0F-F3C4-5A83-98630B4DFA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294"/>
          <a:stretch/>
        </p:blipFill>
        <p:spPr>
          <a:xfrm>
            <a:off x="720000" y="4566744"/>
            <a:ext cx="10800000" cy="728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86426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084A7B-1D0F-F3C4-5A83-98630B4DFA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14"/>
          <a:stretch/>
        </p:blipFill>
        <p:spPr>
          <a:xfrm>
            <a:off x="720000" y="1052736"/>
            <a:ext cx="10800000" cy="4444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74B8B1-C26E-52CC-1FB0-48BC70635E18}"/>
              </a:ext>
            </a:extLst>
          </p:cNvPr>
          <p:cNvSpPr/>
          <p:nvPr/>
        </p:nvSpPr>
        <p:spPr bwMode="auto">
          <a:xfrm>
            <a:off x="1405714" y="1209110"/>
            <a:ext cx="371428" cy="409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9063E1-9FBC-78A5-11D0-E8B12C7D1207}"/>
              </a:ext>
            </a:extLst>
          </p:cNvPr>
          <p:cNvSpPr/>
          <p:nvPr/>
        </p:nvSpPr>
        <p:spPr bwMode="auto">
          <a:xfrm>
            <a:off x="1415238" y="3048327"/>
            <a:ext cx="352380" cy="390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16434E-DED3-78DC-1C9A-BB64C4200638}"/>
              </a:ext>
            </a:extLst>
          </p:cNvPr>
          <p:cNvSpPr/>
          <p:nvPr/>
        </p:nvSpPr>
        <p:spPr bwMode="auto">
          <a:xfrm>
            <a:off x="1367619" y="3963170"/>
            <a:ext cx="428571" cy="400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97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F67513-3E14-13D7-675E-3555DE1CD5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177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736EFA-5392-C234-BA11-054009463EF3}"/>
              </a:ext>
            </a:extLst>
          </p:cNvPr>
          <p:cNvSpPr/>
          <p:nvPr/>
        </p:nvSpPr>
        <p:spPr bwMode="auto">
          <a:xfrm>
            <a:off x="1294155" y="1229142"/>
            <a:ext cx="334209" cy="36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A5D8E3-9DD6-822B-5E19-E6D70EBA82F6}"/>
              </a:ext>
            </a:extLst>
          </p:cNvPr>
          <p:cNvSpPr/>
          <p:nvPr/>
        </p:nvSpPr>
        <p:spPr bwMode="auto">
          <a:xfrm>
            <a:off x="1311294" y="2883428"/>
            <a:ext cx="308501" cy="35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47A189-518E-EE2F-1004-DB3667C06925}"/>
              </a:ext>
            </a:extLst>
          </p:cNvPr>
          <p:cNvSpPr/>
          <p:nvPr/>
        </p:nvSpPr>
        <p:spPr bwMode="auto">
          <a:xfrm>
            <a:off x="1294155" y="4529142"/>
            <a:ext cx="342779" cy="35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3BAF35-DBE4-20F7-9F3D-6689E36678A8}"/>
              </a:ext>
            </a:extLst>
          </p:cNvPr>
          <p:cNvSpPr/>
          <p:nvPr/>
        </p:nvSpPr>
        <p:spPr bwMode="auto">
          <a:xfrm>
            <a:off x="1311294" y="6166285"/>
            <a:ext cx="308501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7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3EE4EA-E0A7-7C5A-5FC7-76F1CBABA2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19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0BF811-60B5-F9C4-584C-EEFF6613B103}"/>
              </a:ext>
            </a:extLst>
          </p:cNvPr>
          <p:cNvSpPr/>
          <p:nvPr/>
        </p:nvSpPr>
        <p:spPr bwMode="auto">
          <a:xfrm>
            <a:off x="1316416" y="1231459"/>
            <a:ext cx="311173" cy="363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E06D30-8A87-FF74-805B-755C3E07B73F}"/>
              </a:ext>
            </a:extLst>
          </p:cNvPr>
          <p:cNvSpPr/>
          <p:nvPr/>
        </p:nvSpPr>
        <p:spPr bwMode="auto">
          <a:xfrm>
            <a:off x="1299129" y="2061729"/>
            <a:ext cx="345748" cy="363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5CBD7D-0644-A005-337E-3873D8A397B4}"/>
              </a:ext>
            </a:extLst>
          </p:cNvPr>
          <p:cNvSpPr/>
          <p:nvPr/>
        </p:nvSpPr>
        <p:spPr bwMode="auto">
          <a:xfrm>
            <a:off x="1299129" y="2900648"/>
            <a:ext cx="345748" cy="354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FFA301-DD10-318B-B31F-FB08E529E888}"/>
              </a:ext>
            </a:extLst>
          </p:cNvPr>
          <p:cNvSpPr/>
          <p:nvPr/>
        </p:nvSpPr>
        <p:spPr bwMode="auto">
          <a:xfrm>
            <a:off x="1299129" y="4543891"/>
            <a:ext cx="337105" cy="371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246C5E-F7D8-AD52-9FEE-D580969A9A1D}"/>
              </a:ext>
            </a:extLst>
          </p:cNvPr>
          <p:cNvSpPr/>
          <p:nvPr/>
        </p:nvSpPr>
        <p:spPr bwMode="auto">
          <a:xfrm>
            <a:off x="1264554" y="6213081"/>
            <a:ext cx="397611" cy="354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164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0A84C9-A3F2-0B4F-54D4-FED2D814EB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2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BB87AC-FD29-5095-604A-8BE56A055CC2}"/>
              </a:ext>
            </a:extLst>
          </p:cNvPr>
          <p:cNvSpPr/>
          <p:nvPr/>
        </p:nvSpPr>
        <p:spPr bwMode="auto">
          <a:xfrm>
            <a:off x="1377142" y="1305616"/>
            <a:ext cx="342857" cy="400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4B65AB-0C27-278F-D8DD-FE74D8780429}"/>
              </a:ext>
            </a:extLst>
          </p:cNvPr>
          <p:cNvSpPr/>
          <p:nvPr/>
        </p:nvSpPr>
        <p:spPr bwMode="auto">
          <a:xfrm>
            <a:off x="1320000" y="3135741"/>
            <a:ext cx="438095" cy="400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AD63F9-C28C-CE20-8617-2257983E48E4}"/>
              </a:ext>
            </a:extLst>
          </p:cNvPr>
          <p:cNvSpPr/>
          <p:nvPr/>
        </p:nvSpPr>
        <p:spPr bwMode="auto">
          <a:xfrm>
            <a:off x="1358095" y="4956335"/>
            <a:ext cx="371428" cy="409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77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F1918C-7B24-483F-5465-833810B547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8976400" cy="4484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ABBB0FB-57D4-F8E1-572B-F1B793E91D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999"/>
          <a:stretch/>
        </p:blipFill>
        <p:spPr>
          <a:xfrm>
            <a:off x="720000" y="5249639"/>
            <a:ext cx="8976400" cy="1503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4540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BBB0FB-57D4-F8E1-572B-F1B793E91D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03"/>
          <a:stretch/>
        </p:blipFill>
        <p:spPr>
          <a:xfrm>
            <a:off x="720000" y="1052736"/>
            <a:ext cx="10800000" cy="1594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64B0007-8DBA-DF51-DE8D-105F7902DE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176"/>
          <a:stretch/>
        </p:blipFill>
        <p:spPr>
          <a:xfrm>
            <a:off x="720000" y="2647412"/>
            <a:ext cx="10800000" cy="3479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39784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4B0007-8DBA-DF51-DE8D-105F7902DE0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08"/>
          <a:stretch/>
        </p:blipFill>
        <p:spPr>
          <a:xfrm>
            <a:off x="719999" y="980728"/>
            <a:ext cx="10800001" cy="2607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F90EEFC-78D9-5A65-5C39-3B3B21BFBC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608"/>
          <a:stretch/>
        </p:blipFill>
        <p:spPr>
          <a:xfrm>
            <a:off x="720000" y="3588417"/>
            <a:ext cx="10800000" cy="2745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0121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5938A8-C894-DD94-18AD-C468A04712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37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5208F3-A44E-14F6-0A16-D10F39ADE9CE}"/>
              </a:ext>
            </a:extLst>
          </p:cNvPr>
          <p:cNvSpPr/>
          <p:nvPr/>
        </p:nvSpPr>
        <p:spPr bwMode="auto">
          <a:xfrm>
            <a:off x="2910559" y="4429834"/>
            <a:ext cx="1878931" cy="394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C95520-6ABB-D610-1216-51459C73B700}"/>
              </a:ext>
            </a:extLst>
          </p:cNvPr>
          <p:cNvSpPr/>
          <p:nvPr/>
        </p:nvSpPr>
        <p:spPr bwMode="auto">
          <a:xfrm>
            <a:off x="6338464" y="6190853"/>
            <a:ext cx="751572" cy="284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90EEFC-78D9-5A65-5C39-3B3B21BFBCC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83"/>
          <a:stretch/>
        </p:blipFill>
        <p:spPr>
          <a:xfrm>
            <a:off x="720000" y="1052736"/>
            <a:ext cx="10800000" cy="2668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4ADC70-D2FA-B0BD-E989-0A69F54C403B}"/>
              </a:ext>
            </a:extLst>
          </p:cNvPr>
          <p:cNvSpPr/>
          <p:nvPr/>
        </p:nvSpPr>
        <p:spPr bwMode="auto">
          <a:xfrm>
            <a:off x="10205714" y="1166542"/>
            <a:ext cx="371428" cy="409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342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D8DCF6-B49B-3C81-766A-6A1BE29A99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6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22CC27-F6A5-800F-036A-96204D72929F}"/>
              </a:ext>
            </a:extLst>
          </p:cNvPr>
          <p:cNvSpPr/>
          <p:nvPr/>
        </p:nvSpPr>
        <p:spPr bwMode="auto">
          <a:xfrm>
            <a:off x="10186666" y="2117140"/>
            <a:ext cx="438095" cy="391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898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C569CE-1B55-EA35-DBCA-BE9DEEC033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1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B235FF-0DA1-6522-467C-671BD9FFD973}"/>
              </a:ext>
            </a:extLst>
          </p:cNvPr>
          <p:cNvSpPr/>
          <p:nvPr/>
        </p:nvSpPr>
        <p:spPr bwMode="auto">
          <a:xfrm>
            <a:off x="10215238" y="2173857"/>
            <a:ext cx="371427" cy="410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852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0D18F7-B2EE-4019-1D09-D862CF5D82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7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C01274-C5EF-32FC-AA9F-CF90678BB512}"/>
              </a:ext>
            </a:extLst>
          </p:cNvPr>
          <p:cNvSpPr/>
          <p:nvPr/>
        </p:nvSpPr>
        <p:spPr bwMode="auto">
          <a:xfrm>
            <a:off x="10253333" y="2173141"/>
            <a:ext cx="342857" cy="390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878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6749BF-3A13-210E-DEA9-023A59B3B0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1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CB0412-B44E-2395-CCB4-9B0797AACE55}"/>
              </a:ext>
            </a:extLst>
          </p:cNvPr>
          <p:cNvSpPr/>
          <p:nvPr/>
        </p:nvSpPr>
        <p:spPr bwMode="auto">
          <a:xfrm>
            <a:off x="10215238" y="2143845"/>
            <a:ext cx="390476" cy="400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758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B463F6-04FD-9C93-3C18-86829CE949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21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930E86-73CF-487D-D2AC-05B942AF52AC}"/>
              </a:ext>
            </a:extLst>
          </p:cNvPr>
          <p:cNvSpPr/>
          <p:nvPr/>
        </p:nvSpPr>
        <p:spPr bwMode="auto">
          <a:xfrm>
            <a:off x="1744018" y="1853223"/>
            <a:ext cx="1384025" cy="416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41C357-4464-CA31-4133-F5FBD0B7C281}"/>
              </a:ext>
            </a:extLst>
          </p:cNvPr>
          <p:cNvSpPr/>
          <p:nvPr/>
        </p:nvSpPr>
        <p:spPr bwMode="auto">
          <a:xfrm>
            <a:off x="3336047" y="2582236"/>
            <a:ext cx="1624029" cy="416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9D6C84-CE46-A775-FE92-24E653B0C7EA}"/>
              </a:ext>
            </a:extLst>
          </p:cNvPr>
          <p:cNvSpPr/>
          <p:nvPr/>
        </p:nvSpPr>
        <p:spPr bwMode="auto">
          <a:xfrm>
            <a:off x="5560088" y="4024239"/>
            <a:ext cx="1000019" cy="424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051CF5-29D3-E55A-0395-C25DB1917CAD}"/>
              </a:ext>
            </a:extLst>
          </p:cNvPr>
          <p:cNvSpPr/>
          <p:nvPr/>
        </p:nvSpPr>
        <p:spPr bwMode="auto">
          <a:xfrm>
            <a:off x="7888130" y="5506297"/>
            <a:ext cx="1096019" cy="304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948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A205CE-FCA0-64FF-861F-2FBA5C7AEA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23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D98C60-3059-79BE-80EF-E76FEA1E7EE4}"/>
              </a:ext>
            </a:extLst>
          </p:cNvPr>
          <p:cNvSpPr/>
          <p:nvPr/>
        </p:nvSpPr>
        <p:spPr bwMode="auto">
          <a:xfrm>
            <a:off x="6118884" y="3774897"/>
            <a:ext cx="1367838" cy="371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0DA569-AC59-81DA-4F29-9901BC0F9A5F}"/>
              </a:ext>
            </a:extLst>
          </p:cNvPr>
          <p:cNvSpPr/>
          <p:nvPr/>
        </p:nvSpPr>
        <p:spPr bwMode="auto">
          <a:xfrm>
            <a:off x="6435932" y="5353228"/>
            <a:ext cx="1521833" cy="344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571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F6C5E3-0B18-4E69-474F-C43E52C756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3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2EE2A8-463B-C124-BA1F-562207335FD4}"/>
              </a:ext>
            </a:extLst>
          </p:cNvPr>
          <p:cNvSpPr/>
          <p:nvPr/>
        </p:nvSpPr>
        <p:spPr bwMode="auto">
          <a:xfrm>
            <a:off x="2653333" y="1200756"/>
            <a:ext cx="2666666" cy="495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434AAA-379E-6D39-D275-660B42ECAA7E}"/>
              </a:ext>
            </a:extLst>
          </p:cNvPr>
          <p:cNvSpPr/>
          <p:nvPr/>
        </p:nvSpPr>
        <p:spPr bwMode="auto">
          <a:xfrm>
            <a:off x="3359696" y="3783798"/>
            <a:ext cx="2322208" cy="495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534F55-561A-490C-238D-7762BD32A4F6}"/>
              </a:ext>
            </a:extLst>
          </p:cNvPr>
          <p:cNvSpPr/>
          <p:nvPr/>
        </p:nvSpPr>
        <p:spPr bwMode="auto">
          <a:xfrm>
            <a:off x="1967619" y="5509003"/>
            <a:ext cx="2447619" cy="495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86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758CE7-6886-0E6A-8041-7866839D2B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5223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C9A65F-BECC-7E4A-4E61-8BA869BA7C74}"/>
              </a:ext>
            </a:extLst>
          </p:cNvPr>
          <p:cNvSpPr/>
          <p:nvPr/>
        </p:nvSpPr>
        <p:spPr bwMode="auto">
          <a:xfrm>
            <a:off x="1805714" y="5364183"/>
            <a:ext cx="2634102" cy="400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5A0AA1C-5D0A-3C7D-44F0-4DD839C457D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360"/>
          <a:stretch/>
        </p:blipFill>
        <p:spPr>
          <a:xfrm>
            <a:off x="720000" y="5949280"/>
            <a:ext cx="10800000" cy="800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51049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A0AA1C-5D0A-3C7D-44F0-4DD839C457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92"/>
          <a:stretch/>
        </p:blipFill>
        <p:spPr>
          <a:xfrm>
            <a:off x="720000" y="1124744"/>
            <a:ext cx="10800000" cy="3351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B9DEC0-C43C-772D-CF3B-38A199DFE24A}"/>
              </a:ext>
            </a:extLst>
          </p:cNvPr>
          <p:cNvSpPr/>
          <p:nvPr/>
        </p:nvSpPr>
        <p:spPr bwMode="auto">
          <a:xfrm>
            <a:off x="7896200" y="1196752"/>
            <a:ext cx="2842848" cy="544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5D62C8-7E33-7B5F-0DF1-FAA1C575830B}"/>
              </a:ext>
            </a:extLst>
          </p:cNvPr>
          <p:cNvSpPr/>
          <p:nvPr/>
        </p:nvSpPr>
        <p:spPr bwMode="auto">
          <a:xfrm>
            <a:off x="9062856" y="2924944"/>
            <a:ext cx="1785671" cy="541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384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4F49ED-604A-ACB4-AE54-619E270007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7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80F4C0-7CA1-4CD5-DAEE-808E3946AE98}"/>
              </a:ext>
            </a:extLst>
          </p:cNvPr>
          <p:cNvSpPr/>
          <p:nvPr/>
        </p:nvSpPr>
        <p:spPr bwMode="auto">
          <a:xfrm>
            <a:off x="6240017" y="1200867"/>
            <a:ext cx="2289506" cy="495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2B3FDC-ADC9-DF58-7532-58C573A00A74}"/>
              </a:ext>
            </a:extLst>
          </p:cNvPr>
          <p:cNvSpPr/>
          <p:nvPr/>
        </p:nvSpPr>
        <p:spPr bwMode="auto">
          <a:xfrm>
            <a:off x="1920000" y="2060848"/>
            <a:ext cx="201576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9AA5E6-04DA-ECF0-6E44-C171E4943C7E}"/>
              </a:ext>
            </a:extLst>
          </p:cNvPr>
          <p:cNvSpPr/>
          <p:nvPr/>
        </p:nvSpPr>
        <p:spPr bwMode="auto">
          <a:xfrm>
            <a:off x="3815238" y="2926909"/>
            <a:ext cx="2523809" cy="495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786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E53B7C-985F-BAC0-EBEB-074E87F66F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39"/>
          <a:stretch/>
        </p:blipFill>
        <p:spPr>
          <a:xfrm>
            <a:off x="720000" y="972000"/>
            <a:ext cx="10649392" cy="4905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86608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2023-08-24T14:06:19Z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