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86" r:id="rId4"/>
    <p:sldId id="385" r:id="rId5"/>
    <p:sldId id="384" r:id="rId6"/>
    <p:sldId id="383" r:id="rId7"/>
    <p:sldId id="382" r:id="rId8"/>
    <p:sldId id="381" r:id="rId9"/>
    <p:sldId id="380" r:id="rId10"/>
    <p:sldId id="379" r:id="rId11"/>
    <p:sldId id="378" r:id="rId12"/>
    <p:sldId id="377" r:id="rId13"/>
    <p:sldId id="376" r:id="rId14"/>
    <p:sldId id="375" r:id="rId15"/>
    <p:sldId id="374" r:id="rId16"/>
    <p:sldId id="373" r:id="rId17"/>
    <p:sldId id="372" r:id="rId18"/>
    <p:sldId id="371" r:id="rId19"/>
    <p:sldId id="369" r:id="rId20"/>
    <p:sldId id="368" r:id="rId21"/>
    <p:sldId id="367" r:id="rId22"/>
    <p:sldId id="366" r:id="rId23"/>
    <p:sldId id="365" r:id="rId24"/>
    <p:sldId id="364" r:id="rId2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5" d="100"/>
          <a:sy n="105" d="100"/>
        </p:scale>
        <p:origin x="240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3109912"/>
            <a:ext cx="10610850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16C311-EA22-36E5-33A1-51FC816072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243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18208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16A747-9BEC-E0EB-B071-CF1609DE46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1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11917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D9D987-91B8-4223-F60C-E3384AAEF3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9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494B951-3763-06C6-6284-02F2BB9DFAC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831"/>
          <a:stretch/>
        </p:blipFill>
        <p:spPr>
          <a:xfrm>
            <a:off x="720000" y="4005064"/>
            <a:ext cx="10800000" cy="656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1408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94B951-3763-06C6-6284-02F2BB9DFAC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12"/>
          <a:stretch/>
        </p:blipFill>
        <p:spPr>
          <a:xfrm>
            <a:off x="720000" y="970372"/>
            <a:ext cx="10800000" cy="4258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363D1C-28CD-0165-C1E3-66E008B0FB9D}"/>
              </a:ext>
            </a:extLst>
          </p:cNvPr>
          <p:cNvSpPr/>
          <p:nvPr/>
        </p:nvSpPr>
        <p:spPr bwMode="auto">
          <a:xfrm>
            <a:off x="1358095" y="1157076"/>
            <a:ext cx="438095" cy="4005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71D7995-DAB2-469E-6602-6F1D60BBC259}"/>
              </a:ext>
            </a:extLst>
          </p:cNvPr>
          <p:cNvSpPr/>
          <p:nvPr/>
        </p:nvSpPr>
        <p:spPr bwMode="auto">
          <a:xfrm>
            <a:off x="1415238" y="2892735"/>
            <a:ext cx="342857" cy="391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01314FE-2542-D92B-3611-D2DDAB8C9254}"/>
              </a:ext>
            </a:extLst>
          </p:cNvPr>
          <p:cNvSpPr/>
          <p:nvPr/>
        </p:nvSpPr>
        <p:spPr bwMode="auto">
          <a:xfrm>
            <a:off x="1396190" y="3751028"/>
            <a:ext cx="380952" cy="4005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1974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BF9C96-DC89-95AB-6C48-490B4E68B9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259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01B179-AD20-C023-6251-D3443D1BBCBA}"/>
              </a:ext>
            </a:extLst>
          </p:cNvPr>
          <p:cNvSpPr/>
          <p:nvPr/>
        </p:nvSpPr>
        <p:spPr bwMode="auto">
          <a:xfrm>
            <a:off x="1330086" y="1199848"/>
            <a:ext cx="355125" cy="3918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23E7B17-2F13-F422-2466-E32E93917D8D}"/>
              </a:ext>
            </a:extLst>
          </p:cNvPr>
          <p:cNvSpPr/>
          <p:nvPr/>
        </p:nvSpPr>
        <p:spPr bwMode="auto">
          <a:xfrm>
            <a:off x="1293663" y="2849468"/>
            <a:ext cx="409759" cy="382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1036BF1-E562-9D7A-C56D-7369370A1B79}"/>
              </a:ext>
            </a:extLst>
          </p:cNvPr>
          <p:cNvSpPr/>
          <p:nvPr/>
        </p:nvSpPr>
        <p:spPr bwMode="auto">
          <a:xfrm>
            <a:off x="1330086" y="3669721"/>
            <a:ext cx="355125" cy="3918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CB65902-D482-B7D2-C007-2B15BD70B896}"/>
              </a:ext>
            </a:extLst>
          </p:cNvPr>
          <p:cNvSpPr/>
          <p:nvPr/>
        </p:nvSpPr>
        <p:spPr bwMode="auto">
          <a:xfrm>
            <a:off x="1348298" y="5319341"/>
            <a:ext cx="327807" cy="382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9689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CAD072-D251-855B-8236-DD8DEC38C3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68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746924-6C5C-0C43-4C46-3F8A0451CE0E}"/>
              </a:ext>
            </a:extLst>
          </p:cNvPr>
          <p:cNvSpPr/>
          <p:nvPr/>
        </p:nvSpPr>
        <p:spPr bwMode="auto">
          <a:xfrm>
            <a:off x="1358095" y="1210492"/>
            <a:ext cx="380952" cy="4006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BBDDC7-B9B2-9D8A-6F30-A0513F09DDD9}"/>
              </a:ext>
            </a:extLst>
          </p:cNvPr>
          <p:cNvSpPr/>
          <p:nvPr/>
        </p:nvSpPr>
        <p:spPr bwMode="auto">
          <a:xfrm>
            <a:off x="1320000" y="2946718"/>
            <a:ext cx="438095" cy="3911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E2C41AD-34D6-019C-0EDC-E3CEBF7429F9}"/>
              </a:ext>
            </a:extLst>
          </p:cNvPr>
          <p:cNvSpPr/>
          <p:nvPr/>
        </p:nvSpPr>
        <p:spPr bwMode="auto">
          <a:xfrm>
            <a:off x="1377142" y="4663864"/>
            <a:ext cx="342857" cy="3911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1829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0527C8-430C-E1E9-AE2E-4CCE740CA7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900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1DD3E5-CED0-E905-348D-4AB5BDD70619}"/>
              </a:ext>
            </a:extLst>
          </p:cNvPr>
          <p:cNvSpPr/>
          <p:nvPr/>
        </p:nvSpPr>
        <p:spPr bwMode="auto">
          <a:xfrm>
            <a:off x="1339783" y="1138688"/>
            <a:ext cx="370019" cy="3889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AE5916-3293-6EB5-9A44-C1B13650EAD4}"/>
              </a:ext>
            </a:extLst>
          </p:cNvPr>
          <p:cNvSpPr/>
          <p:nvPr/>
        </p:nvSpPr>
        <p:spPr bwMode="auto">
          <a:xfrm>
            <a:off x="1339783" y="2814829"/>
            <a:ext cx="370019" cy="379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C0E7A6B-5A34-329B-9003-94117AD4B197}"/>
              </a:ext>
            </a:extLst>
          </p:cNvPr>
          <p:cNvSpPr/>
          <p:nvPr/>
        </p:nvSpPr>
        <p:spPr bwMode="auto">
          <a:xfrm>
            <a:off x="1358284" y="3639009"/>
            <a:ext cx="333017" cy="3889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A8FEC7C-6F69-4B6E-DEC3-E19CBEBCF930}"/>
              </a:ext>
            </a:extLst>
          </p:cNvPr>
          <p:cNvSpPr/>
          <p:nvPr/>
        </p:nvSpPr>
        <p:spPr bwMode="auto">
          <a:xfrm>
            <a:off x="1302781" y="4481710"/>
            <a:ext cx="416272" cy="379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286CCA2-BCFA-B9F2-945A-45E7BC9617C6}"/>
              </a:ext>
            </a:extLst>
          </p:cNvPr>
          <p:cNvSpPr/>
          <p:nvPr/>
        </p:nvSpPr>
        <p:spPr bwMode="auto">
          <a:xfrm>
            <a:off x="1358284" y="6157852"/>
            <a:ext cx="333017" cy="3889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360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186829-8426-CECF-D41E-BE66618B46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35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82266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D35493-EB50-BC60-6EEB-77517D2EE2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2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121BBC-4E27-85BF-C4BE-535A25C320A8}"/>
              </a:ext>
            </a:extLst>
          </p:cNvPr>
          <p:cNvSpPr/>
          <p:nvPr/>
        </p:nvSpPr>
        <p:spPr bwMode="auto">
          <a:xfrm>
            <a:off x="2891428" y="1200806"/>
            <a:ext cx="390476" cy="3908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9936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9068B3-8139-C0BF-A31C-B7D968BC14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519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5A2297-BBBE-80AD-BDC7-F88F4238F65F}"/>
              </a:ext>
            </a:extLst>
          </p:cNvPr>
          <p:cNvSpPr/>
          <p:nvPr/>
        </p:nvSpPr>
        <p:spPr bwMode="auto">
          <a:xfrm>
            <a:off x="3217769" y="2836615"/>
            <a:ext cx="423975" cy="3784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908C17-F469-28E5-7169-F343457E285F}"/>
              </a:ext>
            </a:extLst>
          </p:cNvPr>
          <p:cNvSpPr/>
          <p:nvPr/>
        </p:nvSpPr>
        <p:spPr bwMode="auto">
          <a:xfrm>
            <a:off x="1798372" y="5319692"/>
            <a:ext cx="368674" cy="3969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1149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DB61E0-CD29-CB7E-D04A-7DC49E9FF6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560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34D05FE-D14B-5E0C-9141-868C9E283EC9}"/>
              </a:ext>
            </a:extLst>
          </p:cNvPr>
          <p:cNvSpPr/>
          <p:nvPr/>
        </p:nvSpPr>
        <p:spPr bwMode="auto">
          <a:xfrm>
            <a:off x="2342901" y="4760835"/>
            <a:ext cx="1348380" cy="3473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ED47223-FAF0-FBCF-B380-57F82C03B985}"/>
              </a:ext>
            </a:extLst>
          </p:cNvPr>
          <p:cNvSpPr/>
          <p:nvPr/>
        </p:nvSpPr>
        <p:spPr bwMode="auto">
          <a:xfrm>
            <a:off x="4151507" y="5495983"/>
            <a:ext cx="1017341" cy="339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F55185-8F8B-6D75-08CE-028E37A6C7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5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875278-90A5-2C22-6551-427CAEF839D6}"/>
              </a:ext>
            </a:extLst>
          </p:cNvPr>
          <p:cNvSpPr/>
          <p:nvPr/>
        </p:nvSpPr>
        <p:spPr bwMode="auto">
          <a:xfrm>
            <a:off x="10348571" y="1239115"/>
            <a:ext cx="342857" cy="4006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6813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1E20C0-A7B9-38D8-6FA3-237F335837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1" y="764704"/>
            <a:ext cx="9552464" cy="5292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E9F795-E4EB-D15E-49CD-F865E43265CA}"/>
              </a:ext>
            </a:extLst>
          </p:cNvPr>
          <p:cNvSpPr/>
          <p:nvPr/>
        </p:nvSpPr>
        <p:spPr bwMode="auto">
          <a:xfrm>
            <a:off x="7824192" y="3861048"/>
            <a:ext cx="57606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5D5853B-9DB9-25C3-E23B-CE6A8BC6E1A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396"/>
          <a:stretch/>
        </p:blipFill>
        <p:spPr>
          <a:xfrm>
            <a:off x="746721" y="5945953"/>
            <a:ext cx="9552464" cy="580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4652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D5853B-9DB9-25C3-E23B-CE6A8BC6E1A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201"/>
          <a:stretch/>
        </p:blipFill>
        <p:spPr>
          <a:xfrm>
            <a:off x="720000" y="1052736"/>
            <a:ext cx="10800000" cy="2405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64003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BD6A80-C420-7D71-CFF5-45229CD9E2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4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81278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A01259-012B-5BD1-F67F-2E526D2494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1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76507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EE5B28-3244-EF99-FCE2-4F3D8F95CE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AF7D9E-9305-433E-1566-85438C244D0F}"/>
              </a:ext>
            </a:extLst>
          </p:cNvPr>
          <p:cNvSpPr/>
          <p:nvPr/>
        </p:nvSpPr>
        <p:spPr bwMode="auto">
          <a:xfrm>
            <a:off x="5367619" y="1343647"/>
            <a:ext cx="1114285" cy="390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E4861B0-7E8C-21BF-E66B-CEBBAA43C7F0}"/>
              </a:ext>
            </a:extLst>
          </p:cNvPr>
          <p:cNvSpPr/>
          <p:nvPr/>
        </p:nvSpPr>
        <p:spPr bwMode="auto">
          <a:xfrm>
            <a:off x="7710476" y="2954117"/>
            <a:ext cx="1961904" cy="4955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F65F2A-5DA8-B9AE-FFB7-7B90C588BE36}"/>
              </a:ext>
            </a:extLst>
          </p:cNvPr>
          <p:cNvSpPr/>
          <p:nvPr/>
        </p:nvSpPr>
        <p:spPr bwMode="auto">
          <a:xfrm>
            <a:off x="9358095" y="4678941"/>
            <a:ext cx="1619047" cy="4955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5187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2DC8C7-FA28-B15F-7C4C-65F91DA30E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9552464" cy="5439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B75567-FB3A-5EB6-0E4B-67060238B8E0}"/>
              </a:ext>
            </a:extLst>
          </p:cNvPr>
          <p:cNvSpPr/>
          <p:nvPr/>
        </p:nvSpPr>
        <p:spPr bwMode="auto">
          <a:xfrm>
            <a:off x="5496232" y="3296179"/>
            <a:ext cx="1587707" cy="348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3D813C5-E004-F78B-423B-D77DFEA715D7}"/>
              </a:ext>
            </a:extLst>
          </p:cNvPr>
          <p:cNvSpPr/>
          <p:nvPr/>
        </p:nvSpPr>
        <p:spPr bwMode="auto">
          <a:xfrm>
            <a:off x="4151784" y="4725144"/>
            <a:ext cx="1436072" cy="493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D33ACE8-4366-8491-2201-BAFFF6C77B8D}"/>
              </a:ext>
            </a:extLst>
          </p:cNvPr>
          <p:cNvSpPr/>
          <p:nvPr/>
        </p:nvSpPr>
        <p:spPr bwMode="auto">
          <a:xfrm>
            <a:off x="2639616" y="5473993"/>
            <a:ext cx="946138" cy="475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B08E2EB9-22B4-C6CE-2C71-EEFD5A94404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763"/>
          <a:stretch/>
        </p:blipFill>
        <p:spPr>
          <a:xfrm>
            <a:off x="720000" y="5992519"/>
            <a:ext cx="9552464" cy="7083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80671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8E2EB9-22B4-C6CE-2C71-EEFD5A94404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696"/>
          <a:stretch/>
        </p:blipFill>
        <p:spPr>
          <a:xfrm>
            <a:off x="720000" y="1003011"/>
            <a:ext cx="10800000" cy="32180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C572BD-A239-8AF3-2080-E18DB7DF5B41}"/>
              </a:ext>
            </a:extLst>
          </p:cNvPr>
          <p:cNvSpPr/>
          <p:nvPr/>
        </p:nvSpPr>
        <p:spPr bwMode="auto">
          <a:xfrm>
            <a:off x="5510476" y="1106050"/>
            <a:ext cx="1809523" cy="400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7FBF2EA-0FAD-36BA-91F2-91986DB615A8}"/>
              </a:ext>
            </a:extLst>
          </p:cNvPr>
          <p:cNvSpPr/>
          <p:nvPr/>
        </p:nvSpPr>
        <p:spPr bwMode="auto">
          <a:xfrm>
            <a:off x="6348571" y="2811224"/>
            <a:ext cx="1171428" cy="514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4937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3EC045-E589-EA41-FB19-BB4F352168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2889AD-217E-1C7B-4D0B-FCBDF9E10A99}"/>
              </a:ext>
            </a:extLst>
          </p:cNvPr>
          <p:cNvSpPr/>
          <p:nvPr/>
        </p:nvSpPr>
        <p:spPr bwMode="auto">
          <a:xfrm>
            <a:off x="5896014" y="2633239"/>
            <a:ext cx="931216" cy="333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B18A2D7-84A5-E5B6-6673-E52CFF211309}"/>
              </a:ext>
            </a:extLst>
          </p:cNvPr>
          <p:cNvSpPr/>
          <p:nvPr/>
        </p:nvSpPr>
        <p:spPr bwMode="auto">
          <a:xfrm>
            <a:off x="7735167" y="2726393"/>
            <a:ext cx="838094" cy="2406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AFAADAB-F455-7C72-C8D2-3CDD2CAA1518}"/>
              </a:ext>
            </a:extLst>
          </p:cNvPr>
          <p:cNvSpPr/>
          <p:nvPr/>
        </p:nvSpPr>
        <p:spPr bwMode="auto">
          <a:xfrm>
            <a:off x="2815238" y="4038307"/>
            <a:ext cx="721693" cy="3182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26694AE-F9C2-9F4D-4EFF-971D6FD9A997}"/>
              </a:ext>
            </a:extLst>
          </p:cNvPr>
          <p:cNvSpPr/>
          <p:nvPr/>
        </p:nvSpPr>
        <p:spPr bwMode="auto">
          <a:xfrm>
            <a:off x="4801834" y="4038307"/>
            <a:ext cx="496649" cy="3260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FE97EA6-A3DA-53D2-9E3A-93411DDC1295}"/>
              </a:ext>
            </a:extLst>
          </p:cNvPr>
          <p:cNvSpPr/>
          <p:nvPr/>
        </p:nvSpPr>
        <p:spPr bwMode="auto">
          <a:xfrm>
            <a:off x="6532345" y="4123698"/>
            <a:ext cx="248323" cy="2406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C46D8FE-2B8E-A508-DD81-2A1094DF0EE6}"/>
              </a:ext>
            </a:extLst>
          </p:cNvPr>
          <p:cNvSpPr/>
          <p:nvPr/>
        </p:nvSpPr>
        <p:spPr bwMode="auto">
          <a:xfrm>
            <a:off x="8006772" y="4030544"/>
            <a:ext cx="768253" cy="333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0704438-A182-A9FA-F22A-0E83B2EA633E}"/>
              </a:ext>
            </a:extLst>
          </p:cNvPr>
          <p:cNvSpPr/>
          <p:nvPr/>
        </p:nvSpPr>
        <p:spPr bwMode="auto">
          <a:xfrm>
            <a:off x="1627936" y="6142026"/>
            <a:ext cx="1233862" cy="3260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7117C12-8200-AB4A-D969-4E04CAD296C0}"/>
              </a:ext>
            </a:extLst>
          </p:cNvPr>
          <p:cNvSpPr/>
          <p:nvPr/>
        </p:nvSpPr>
        <p:spPr bwMode="auto">
          <a:xfrm>
            <a:off x="4499188" y="6142026"/>
            <a:ext cx="1652910" cy="3260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8589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163D62-31A0-A5E2-E3C9-64049400CF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45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D6F2E1-501D-B050-09A7-4699B14CB305}"/>
              </a:ext>
            </a:extLst>
          </p:cNvPr>
          <p:cNvSpPr/>
          <p:nvPr/>
        </p:nvSpPr>
        <p:spPr bwMode="auto">
          <a:xfrm>
            <a:off x="6567619" y="2135241"/>
            <a:ext cx="1171428" cy="5053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D1B1FD6-942A-0E24-8A27-175820C8462D}"/>
              </a:ext>
            </a:extLst>
          </p:cNvPr>
          <p:cNvSpPr/>
          <p:nvPr/>
        </p:nvSpPr>
        <p:spPr bwMode="auto">
          <a:xfrm>
            <a:off x="9167619" y="2135241"/>
            <a:ext cx="1514285" cy="409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0BBC376-E7B2-E792-2C2E-3FE27F194C77}"/>
              </a:ext>
            </a:extLst>
          </p:cNvPr>
          <p:cNvSpPr/>
          <p:nvPr/>
        </p:nvSpPr>
        <p:spPr bwMode="auto">
          <a:xfrm>
            <a:off x="2634285" y="4843116"/>
            <a:ext cx="304761" cy="305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F3C0EF5-AE15-7DBE-85E9-D51E463F47F9}"/>
              </a:ext>
            </a:extLst>
          </p:cNvPr>
          <p:cNvSpPr/>
          <p:nvPr/>
        </p:nvSpPr>
        <p:spPr bwMode="auto">
          <a:xfrm>
            <a:off x="4177142" y="4738234"/>
            <a:ext cx="1971428" cy="409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1073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3AE62A-2691-33DC-0563-590C6BDB76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2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4A20D6-D4F0-B218-5281-C3CA0E1E9C6E}"/>
              </a:ext>
            </a:extLst>
          </p:cNvPr>
          <p:cNvSpPr/>
          <p:nvPr/>
        </p:nvSpPr>
        <p:spPr bwMode="auto">
          <a:xfrm>
            <a:off x="8710476" y="2049061"/>
            <a:ext cx="2019047" cy="409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ED51CF-5E4E-0A70-1006-58DD13A6FAC0}"/>
              </a:ext>
            </a:extLst>
          </p:cNvPr>
          <p:cNvSpPr/>
          <p:nvPr/>
        </p:nvSpPr>
        <p:spPr bwMode="auto">
          <a:xfrm>
            <a:off x="1824761" y="2916429"/>
            <a:ext cx="533333" cy="409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3CECAA6-5DFC-BB23-9AA3-4708B699C7F3}"/>
              </a:ext>
            </a:extLst>
          </p:cNvPr>
          <p:cNvSpPr/>
          <p:nvPr/>
        </p:nvSpPr>
        <p:spPr bwMode="auto">
          <a:xfrm>
            <a:off x="1834285" y="4641635"/>
            <a:ext cx="676190" cy="409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B306CC0-CB86-7747-978C-FA25448BC86B}"/>
              </a:ext>
            </a:extLst>
          </p:cNvPr>
          <p:cNvSpPr/>
          <p:nvPr/>
        </p:nvSpPr>
        <p:spPr bwMode="auto">
          <a:xfrm>
            <a:off x="3967619" y="4756013"/>
            <a:ext cx="761904" cy="2954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069794E-A0C6-A46A-3488-2EB7470C41B8}"/>
              </a:ext>
            </a:extLst>
          </p:cNvPr>
          <p:cNvSpPr/>
          <p:nvPr/>
        </p:nvSpPr>
        <p:spPr bwMode="auto">
          <a:xfrm>
            <a:off x="6205714" y="4641635"/>
            <a:ext cx="580952" cy="409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340B176-037F-6E13-0DDD-6631076F80B6}"/>
              </a:ext>
            </a:extLst>
          </p:cNvPr>
          <p:cNvSpPr/>
          <p:nvPr/>
        </p:nvSpPr>
        <p:spPr bwMode="auto">
          <a:xfrm>
            <a:off x="8300952" y="4641635"/>
            <a:ext cx="1361904" cy="409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9128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C3E0E7-5E25-D1AD-5A0C-25D401D9AB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519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81070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2023-08-24T14:54:39Z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