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314575"/>
            <a:ext cx="113823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1152128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79AFF-1C5A-99B2-90E8-D3BB3B0DF3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F301BB-E439-4497-E71E-2D4D3DF8BE5B}"/>
              </a:ext>
            </a:extLst>
          </p:cNvPr>
          <p:cNvSpPr/>
          <p:nvPr/>
        </p:nvSpPr>
        <p:spPr bwMode="auto">
          <a:xfrm>
            <a:off x="8797412" y="2021678"/>
            <a:ext cx="1153915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3F9CD-631B-A7BB-C118-0E11CF07C9D1}"/>
              </a:ext>
            </a:extLst>
          </p:cNvPr>
          <p:cNvSpPr/>
          <p:nvPr/>
        </p:nvSpPr>
        <p:spPr bwMode="auto">
          <a:xfrm>
            <a:off x="4675025" y="4517972"/>
            <a:ext cx="968937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71231B-EC9F-31B0-40E4-CE05A41D8B37}"/>
              </a:ext>
            </a:extLst>
          </p:cNvPr>
          <p:cNvSpPr/>
          <p:nvPr/>
        </p:nvSpPr>
        <p:spPr bwMode="auto">
          <a:xfrm>
            <a:off x="3644428" y="5329488"/>
            <a:ext cx="325915" cy="37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1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39166-8618-D706-FF1E-669C31D70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0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4043CC-5607-BD1C-FD30-59EC4C078653}"/>
              </a:ext>
            </a:extLst>
          </p:cNvPr>
          <p:cNvSpPr/>
          <p:nvPr/>
        </p:nvSpPr>
        <p:spPr bwMode="auto">
          <a:xfrm>
            <a:off x="6288210" y="4034983"/>
            <a:ext cx="2656831" cy="41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4BA4AC-B59A-63F1-190B-4407D34C1613}"/>
              </a:ext>
            </a:extLst>
          </p:cNvPr>
          <p:cNvSpPr/>
          <p:nvPr/>
        </p:nvSpPr>
        <p:spPr bwMode="auto">
          <a:xfrm>
            <a:off x="6765485" y="5474983"/>
            <a:ext cx="986367" cy="34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7B8F8-95C2-FCBB-9A5D-584098268C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FF385-8E4F-DFC2-F4B7-3B980C5DBE3F}"/>
              </a:ext>
            </a:extLst>
          </p:cNvPr>
          <p:cNvSpPr/>
          <p:nvPr/>
        </p:nvSpPr>
        <p:spPr bwMode="auto">
          <a:xfrm>
            <a:off x="7776626" y="1173398"/>
            <a:ext cx="1345270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AC25FA-E96A-684A-E37D-E2AE9B7D9B2F}"/>
              </a:ext>
            </a:extLst>
          </p:cNvPr>
          <p:cNvSpPr/>
          <p:nvPr/>
        </p:nvSpPr>
        <p:spPr bwMode="auto">
          <a:xfrm>
            <a:off x="3805260" y="2671804"/>
            <a:ext cx="1143882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879F0D-1D7C-CEAC-B356-50B706B0B9AC}"/>
              </a:ext>
            </a:extLst>
          </p:cNvPr>
          <p:cNvSpPr/>
          <p:nvPr/>
        </p:nvSpPr>
        <p:spPr bwMode="auto">
          <a:xfrm>
            <a:off x="4799856" y="4005064"/>
            <a:ext cx="946782" cy="430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998C7C-525E-8EE5-A8B9-31596CC4309A}"/>
              </a:ext>
            </a:extLst>
          </p:cNvPr>
          <p:cNvSpPr/>
          <p:nvPr/>
        </p:nvSpPr>
        <p:spPr bwMode="auto">
          <a:xfrm>
            <a:off x="7464152" y="5445224"/>
            <a:ext cx="1728192" cy="48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40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8057C-8B75-48D8-D7A2-4355EA2C8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7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5A046-4C90-60D6-8433-8F3F3E378119}"/>
              </a:ext>
            </a:extLst>
          </p:cNvPr>
          <p:cNvSpPr/>
          <p:nvPr/>
        </p:nvSpPr>
        <p:spPr bwMode="auto">
          <a:xfrm>
            <a:off x="5105996" y="3728697"/>
            <a:ext cx="1567685" cy="36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66D875-2B22-256D-9F4A-4C8C8D3F49EE}"/>
              </a:ext>
            </a:extLst>
          </p:cNvPr>
          <p:cNvSpPr/>
          <p:nvPr/>
        </p:nvSpPr>
        <p:spPr bwMode="auto">
          <a:xfrm>
            <a:off x="6330200" y="5301208"/>
            <a:ext cx="1382733" cy="47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73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6025C-2174-7FA8-BB0D-A3A65CF78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25FED-D9C0-759F-A0A3-6993A4DD1E4B}"/>
              </a:ext>
            </a:extLst>
          </p:cNvPr>
          <p:cNvSpPr/>
          <p:nvPr/>
        </p:nvSpPr>
        <p:spPr bwMode="auto">
          <a:xfrm>
            <a:off x="5577142" y="1286393"/>
            <a:ext cx="971428" cy="30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49D26-0C0D-ABA4-3924-FB04228BE933}"/>
              </a:ext>
            </a:extLst>
          </p:cNvPr>
          <p:cNvSpPr/>
          <p:nvPr/>
        </p:nvSpPr>
        <p:spPr bwMode="auto">
          <a:xfrm>
            <a:off x="3977142" y="2048559"/>
            <a:ext cx="1600000" cy="49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3D1212-0AB6-8726-081C-8DE0E876291B}"/>
              </a:ext>
            </a:extLst>
          </p:cNvPr>
          <p:cNvSpPr/>
          <p:nvPr/>
        </p:nvSpPr>
        <p:spPr bwMode="auto">
          <a:xfrm>
            <a:off x="2415238" y="3772960"/>
            <a:ext cx="1180952" cy="4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79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AF899-EB8E-B615-9686-FAEC55CB9D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14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4FCA693-536B-75AD-41B1-3B5B0CF52D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46"/>
          <a:stretch/>
        </p:blipFill>
        <p:spPr>
          <a:xfrm>
            <a:off x="720000" y="3978530"/>
            <a:ext cx="10800000" cy="2585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04F676-9D28-F4C9-EF6C-954A13969871}"/>
              </a:ext>
            </a:extLst>
          </p:cNvPr>
          <p:cNvSpPr/>
          <p:nvPr/>
        </p:nvSpPr>
        <p:spPr bwMode="auto">
          <a:xfrm>
            <a:off x="4939003" y="5013177"/>
            <a:ext cx="63415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7DEE80-666C-1A91-A376-864655CE76EC}"/>
              </a:ext>
            </a:extLst>
          </p:cNvPr>
          <p:cNvSpPr/>
          <p:nvPr/>
        </p:nvSpPr>
        <p:spPr bwMode="auto">
          <a:xfrm>
            <a:off x="1271464" y="5877272"/>
            <a:ext cx="2448272" cy="592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8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CA693-536B-75AD-41B1-3B5B0CF52D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980727"/>
            <a:ext cx="10800000" cy="343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D475C20-3232-D4CD-28DC-B62C72BDB496}"/>
              </a:ext>
            </a:extLst>
          </p:cNvPr>
          <p:cNvSpPr/>
          <p:nvPr/>
        </p:nvSpPr>
        <p:spPr bwMode="auto">
          <a:xfrm>
            <a:off x="2423592" y="1844824"/>
            <a:ext cx="5760640" cy="58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AFEF2C7-66D7-9F5E-BB17-7425465EB1CB}"/>
              </a:ext>
            </a:extLst>
          </p:cNvPr>
          <p:cNvSpPr/>
          <p:nvPr/>
        </p:nvSpPr>
        <p:spPr bwMode="auto">
          <a:xfrm>
            <a:off x="2351584" y="3724816"/>
            <a:ext cx="6840760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8183FDEE-1F50-1C9C-422B-01DA3FECAB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41"/>
          <a:stretch/>
        </p:blipFill>
        <p:spPr>
          <a:xfrm>
            <a:off x="720000" y="4423635"/>
            <a:ext cx="10800000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AFEF2C7-66D7-9F5E-BB17-7425465EB1CB}"/>
              </a:ext>
            </a:extLst>
          </p:cNvPr>
          <p:cNvSpPr/>
          <p:nvPr/>
        </p:nvSpPr>
        <p:spPr bwMode="auto">
          <a:xfrm>
            <a:off x="2423592" y="5517288"/>
            <a:ext cx="7488832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7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3FDEE-1F50-1C9C-422B-01DA3FECAB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34"/>
          <a:stretch/>
        </p:blipFill>
        <p:spPr>
          <a:xfrm>
            <a:off x="720000" y="980728"/>
            <a:ext cx="10800000" cy="350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34989D-1BBD-9588-D779-973482FE45F4}"/>
              </a:ext>
            </a:extLst>
          </p:cNvPr>
          <p:cNvSpPr/>
          <p:nvPr/>
        </p:nvSpPr>
        <p:spPr bwMode="auto">
          <a:xfrm>
            <a:off x="2423592" y="2780929"/>
            <a:ext cx="8856984" cy="61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294966-F0C7-F7C8-1067-639899C9C787}"/>
              </a:ext>
            </a:extLst>
          </p:cNvPr>
          <p:cNvSpPr/>
          <p:nvPr/>
        </p:nvSpPr>
        <p:spPr bwMode="auto">
          <a:xfrm>
            <a:off x="1348571" y="3893189"/>
            <a:ext cx="866666" cy="304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A21A076A-9C5A-194D-34D7-DB942373E3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77" y="4484025"/>
            <a:ext cx="10800000" cy="173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346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EA33A-0263-BEC9-7A2B-FA6B7D31E5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6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D1974-D593-083F-3246-2DC46833FF95}"/>
              </a:ext>
            </a:extLst>
          </p:cNvPr>
          <p:cNvSpPr/>
          <p:nvPr/>
        </p:nvSpPr>
        <p:spPr bwMode="auto">
          <a:xfrm>
            <a:off x="3977277" y="4483770"/>
            <a:ext cx="679325" cy="37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513E02-0FB4-A229-B827-DAF628C53810}"/>
              </a:ext>
            </a:extLst>
          </p:cNvPr>
          <p:cNvSpPr/>
          <p:nvPr/>
        </p:nvSpPr>
        <p:spPr bwMode="auto">
          <a:xfrm>
            <a:off x="5483986" y="5407461"/>
            <a:ext cx="566104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28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2023-08-24T13:44:46Z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