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87" r:id="rId12"/>
    <p:sldId id="378" r:id="rId13"/>
    <p:sldId id="377" r:id="rId14"/>
    <p:sldId id="376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3105150"/>
            <a:ext cx="61531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F1FB0-F0B9-E911-2AAB-CD4F0CD3EA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2"/>
          <a:stretch/>
        </p:blipFill>
        <p:spPr>
          <a:xfrm>
            <a:off x="719999" y="971999"/>
            <a:ext cx="10776601" cy="3440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002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F1FB0-F0B9-E911-2AAB-CD4F0CD3EA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720000" y="1052736"/>
            <a:ext cx="9951071" cy="23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9CAFBDC-AA02-C38D-A412-F2512385B9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87"/>
          <a:stretch/>
        </p:blipFill>
        <p:spPr>
          <a:xfrm>
            <a:off x="720000" y="3422832"/>
            <a:ext cx="9938539" cy="317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848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AFBDC-AA02-C38D-A412-F2512385B9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719999" y="1052736"/>
            <a:ext cx="10800001" cy="257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E67D8F6-D4A3-74E2-7E1E-AA21DAAFCD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4"/>
          <a:stretch/>
        </p:blipFill>
        <p:spPr>
          <a:xfrm>
            <a:off x="720000" y="3624792"/>
            <a:ext cx="10800000" cy="1748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692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7D8F6-D4A3-74E2-7E1E-AA21DAAFCD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07"/>
          <a:stretch/>
        </p:blipFill>
        <p:spPr>
          <a:xfrm>
            <a:off x="720000" y="1039354"/>
            <a:ext cx="10800000" cy="2533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71D314-7905-7AE1-7902-2C8529565B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95"/>
          <a:stretch/>
        </p:blipFill>
        <p:spPr>
          <a:xfrm>
            <a:off x="720000" y="3573017"/>
            <a:ext cx="10800000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126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1D314-7905-7AE1-7902-2C8529565B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84"/>
          <a:stretch/>
        </p:blipFill>
        <p:spPr>
          <a:xfrm>
            <a:off x="720000" y="980728"/>
            <a:ext cx="10225136" cy="64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E2E492-F84E-B8B4-AD1E-AE80971C1C8C}"/>
              </a:ext>
            </a:extLst>
          </p:cNvPr>
          <p:cNvSpPr/>
          <p:nvPr/>
        </p:nvSpPr>
        <p:spPr bwMode="auto">
          <a:xfrm>
            <a:off x="1343472" y="980728"/>
            <a:ext cx="423424" cy="49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2E253D3-BCCE-A230-BD33-28BB7240AB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784245"/>
            <a:ext cx="10225136" cy="505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ABE692-B9BA-406A-D25B-E2D386E8C58C}"/>
              </a:ext>
            </a:extLst>
          </p:cNvPr>
          <p:cNvSpPr/>
          <p:nvPr/>
        </p:nvSpPr>
        <p:spPr bwMode="auto">
          <a:xfrm>
            <a:off x="1343473" y="1916832"/>
            <a:ext cx="494714" cy="405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22711F-F662-809A-0EE2-0764AF7F6D97}"/>
              </a:ext>
            </a:extLst>
          </p:cNvPr>
          <p:cNvSpPr/>
          <p:nvPr/>
        </p:nvSpPr>
        <p:spPr bwMode="auto">
          <a:xfrm>
            <a:off x="1343472" y="3645024"/>
            <a:ext cx="576064" cy="49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073110-A3A8-3954-ADD9-FDD41AED1D4D}"/>
              </a:ext>
            </a:extLst>
          </p:cNvPr>
          <p:cNvSpPr/>
          <p:nvPr/>
        </p:nvSpPr>
        <p:spPr bwMode="auto">
          <a:xfrm>
            <a:off x="1374846" y="5336215"/>
            <a:ext cx="544690" cy="541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07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D0C3CD-1837-404E-90B8-8C918399FF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51F3C-849B-58BB-CEAF-A1D5C98B90A9}"/>
              </a:ext>
            </a:extLst>
          </p:cNvPr>
          <p:cNvSpPr/>
          <p:nvPr/>
        </p:nvSpPr>
        <p:spPr bwMode="auto">
          <a:xfrm>
            <a:off x="1358095" y="1267452"/>
            <a:ext cx="371428" cy="409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17AE4B-601E-F085-57DC-81B14C7F8A75}"/>
              </a:ext>
            </a:extLst>
          </p:cNvPr>
          <p:cNvSpPr/>
          <p:nvPr/>
        </p:nvSpPr>
        <p:spPr bwMode="auto">
          <a:xfrm>
            <a:off x="1377142" y="2182403"/>
            <a:ext cx="342857" cy="39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75FCF2-645C-04BF-2521-5A64B6CEFC02}"/>
              </a:ext>
            </a:extLst>
          </p:cNvPr>
          <p:cNvSpPr/>
          <p:nvPr/>
        </p:nvSpPr>
        <p:spPr bwMode="auto">
          <a:xfrm>
            <a:off x="1358095" y="4012304"/>
            <a:ext cx="380952" cy="39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E162A8-C4EB-6239-E6CF-E8C26FC7FB34}"/>
              </a:ext>
            </a:extLst>
          </p:cNvPr>
          <p:cNvSpPr/>
          <p:nvPr/>
        </p:nvSpPr>
        <p:spPr bwMode="auto">
          <a:xfrm>
            <a:off x="1320000" y="5832675"/>
            <a:ext cx="428571" cy="40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7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5C4C9-58AC-FCD9-CF79-698B9EFBC4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D003C-DBA7-DDC2-B2FA-F52593044B13}"/>
              </a:ext>
            </a:extLst>
          </p:cNvPr>
          <p:cNvSpPr/>
          <p:nvPr/>
        </p:nvSpPr>
        <p:spPr bwMode="auto">
          <a:xfrm>
            <a:off x="1358095" y="1334098"/>
            <a:ext cx="371428" cy="4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3B8C20-2186-2E9F-9655-E41F0A59E9AB}"/>
              </a:ext>
            </a:extLst>
          </p:cNvPr>
          <p:cNvSpPr/>
          <p:nvPr/>
        </p:nvSpPr>
        <p:spPr bwMode="auto">
          <a:xfrm>
            <a:off x="1358095" y="3154120"/>
            <a:ext cx="371428" cy="4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6A820E-477E-19E2-25F2-AEF7DABEB853}"/>
              </a:ext>
            </a:extLst>
          </p:cNvPr>
          <p:cNvSpPr/>
          <p:nvPr/>
        </p:nvSpPr>
        <p:spPr bwMode="auto">
          <a:xfrm>
            <a:off x="1320000" y="4078425"/>
            <a:ext cx="438095" cy="39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CC242E-ABAF-B1D2-BAA9-A19D44769032}"/>
              </a:ext>
            </a:extLst>
          </p:cNvPr>
          <p:cNvSpPr/>
          <p:nvPr/>
        </p:nvSpPr>
        <p:spPr bwMode="auto">
          <a:xfrm>
            <a:off x="1358095" y="4983671"/>
            <a:ext cx="380952" cy="400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41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8B4641-D199-9C52-7F0F-BA9336CC18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220BD1-76AD-485A-92FB-D1FB8BDBEB34}"/>
              </a:ext>
            </a:extLst>
          </p:cNvPr>
          <p:cNvSpPr/>
          <p:nvPr/>
        </p:nvSpPr>
        <p:spPr bwMode="auto">
          <a:xfrm>
            <a:off x="1377142" y="1305511"/>
            <a:ext cx="342857" cy="400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3B35B8-E988-8AD1-31E9-1C8B54EAD84E}"/>
              </a:ext>
            </a:extLst>
          </p:cNvPr>
          <p:cNvSpPr/>
          <p:nvPr/>
        </p:nvSpPr>
        <p:spPr bwMode="auto">
          <a:xfrm>
            <a:off x="1358095" y="3125533"/>
            <a:ext cx="371428" cy="4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5B3EF6-15E0-464E-A5C5-6D59F770654C}"/>
              </a:ext>
            </a:extLst>
          </p:cNvPr>
          <p:cNvSpPr/>
          <p:nvPr/>
        </p:nvSpPr>
        <p:spPr bwMode="auto">
          <a:xfrm>
            <a:off x="1377142" y="4964613"/>
            <a:ext cx="342857" cy="39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44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820DA-3B72-17CA-EBB7-6EF0C0F5B0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8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11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29789-4D0A-905B-632C-824A5EA249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81"/>
          <a:stretch/>
        </p:blipFill>
        <p:spPr>
          <a:xfrm>
            <a:off x="720000" y="972001"/>
            <a:ext cx="10800000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185C44-C6CB-9D04-6FCD-6BC3DF4835EB}"/>
              </a:ext>
            </a:extLst>
          </p:cNvPr>
          <p:cNvSpPr/>
          <p:nvPr/>
        </p:nvSpPr>
        <p:spPr bwMode="auto">
          <a:xfrm>
            <a:off x="6691428" y="3176840"/>
            <a:ext cx="1685714" cy="41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08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FF5E1-683B-E91F-E6D1-3CDABFFFE7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A1A51D-C605-F40D-ACDC-CE2C25E862C4}"/>
              </a:ext>
            </a:extLst>
          </p:cNvPr>
          <p:cNvSpPr/>
          <p:nvPr/>
        </p:nvSpPr>
        <p:spPr bwMode="auto">
          <a:xfrm>
            <a:off x="6729523" y="4883257"/>
            <a:ext cx="2495238" cy="41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890CF-41D3-81EF-827E-58BB69A04E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1589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2554B7-AA74-AA7C-FA45-AF8A26A1988A}"/>
              </a:ext>
            </a:extLst>
          </p:cNvPr>
          <p:cNvSpPr/>
          <p:nvPr/>
        </p:nvSpPr>
        <p:spPr bwMode="auto">
          <a:xfrm>
            <a:off x="1815238" y="2063935"/>
            <a:ext cx="1819047" cy="496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567F63-1EA4-FA54-6ACD-475B6B17604B}"/>
              </a:ext>
            </a:extLst>
          </p:cNvPr>
          <p:cNvSpPr/>
          <p:nvPr/>
        </p:nvSpPr>
        <p:spPr bwMode="auto">
          <a:xfrm>
            <a:off x="7434285" y="4725145"/>
            <a:ext cx="1914285" cy="525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8F29789-4D0A-905B-632C-824A5EA249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49"/>
          <a:stretch/>
        </p:blipFill>
        <p:spPr>
          <a:xfrm>
            <a:off x="720000" y="1078773"/>
            <a:ext cx="10800000" cy="737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047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88C946-E2D3-A8FB-D0D1-360E7B277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6CDAE9-DA72-04E5-7162-5AE389B0B237}"/>
              </a:ext>
            </a:extLst>
          </p:cNvPr>
          <p:cNvSpPr/>
          <p:nvPr/>
        </p:nvSpPr>
        <p:spPr bwMode="auto">
          <a:xfrm>
            <a:off x="2881904" y="1210255"/>
            <a:ext cx="1628571" cy="49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80C303-6E91-BD07-9F6A-BC32A3ED45F5}"/>
              </a:ext>
            </a:extLst>
          </p:cNvPr>
          <p:cNvSpPr/>
          <p:nvPr/>
        </p:nvSpPr>
        <p:spPr bwMode="auto">
          <a:xfrm>
            <a:off x="7110476" y="2153749"/>
            <a:ext cx="809523" cy="457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F3DE78-BF03-4190-37B3-70CCD0E5C1F2}"/>
              </a:ext>
            </a:extLst>
          </p:cNvPr>
          <p:cNvSpPr/>
          <p:nvPr/>
        </p:nvSpPr>
        <p:spPr bwMode="auto">
          <a:xfrm>
            <a:off x="1786666" y="3897783"/>
            <a:ext cx="1285714" cy="400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13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8C26FC-8A9C-C871-A323-77314F671E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65D076-EC07-53F9-561B-76F004E20F56}"/>
              </a:ext>
            </a:extLst>
          </p:cNvPr>
          <p:cNvSpPr/>
          <p:nvPr/>
        </p:nvSpPr>
        <p:spPr bwMode="auto">
          <a:xfrm>
            <a:off x="1815238" y="2258510"/>
            <a:ext cx="1019047" cy="295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144AFB-2B7C-53D2-8A31-77859A5C8A8D}"/>
              </a:ext>
            </a:extLst>
          </p:cNvPr>
          <p:cNvSpPr/>
          <p:nvPr/>
        </p:nvSpPr>
        <p:spPr bwMode="auto">
          <a:xfrm>
            <a:off x="5691428" y="3992916"/>
            <a:ext cx="1304761" cy="447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04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108D1-D660-E9DE-96FF-6112685A78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4825E-90A7-A45E-91BD-9DB7C540DF1B}"/>
              </a:ext>
            </a:extLst>
          </p:cNvPr>
          <p:cNvSpPr/>
          <p:nvPr/>
        </p:nvSpPr>
        <p:spPr bwMode="auto">
          <a:xfrm>
            <a:off x="7653333" y="1220113"/>
            <a:ext cx="2019047" cy="400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4C8001-D2DD-B802-2436-CFF0A6F71BEE}"/>
              </a:ext>
            </a:extLst>
          </p:cNvPr>
          <p:cNvSpPr/>
          <p:nvPr/>
        </p:nvSpPr>
        <p:spPr bwMode="auto">
          <a:xfrm>
            <a:off x="8586666" y="3911193"/>
            <a:ext cx="1980952" cy="41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56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0EBC2-D165-42BE-943F-B7D494CF26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8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D8B1E7-83AA-15AF-1B92-8233FE27E156}"/>
              </a:ext>
            </a:extLst>
          </p:cNvPr>
          <p:cNvSpPr/>
          <p:nvPr/>
        </p:nvSpPr>
        <p:spPr bwMode="auto">
          <a:xfrm>
            <a:off x="3497320" y="4770820"/>
            <a:ext cx="918058" cy="33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0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1A802-CD51-DAA5-7636-AD1339E2B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2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79D30-3816-4CDC-E446-F109872B2017}"/>
              </a:ext>
            </a:extLst>
          </p:cNvPr>
          <p:cNvSpPr/>
          <p:nvPr/>
        </p:nvSpPr>
        <p:spPr bwMode="auto">
          <a:xfrm>
            <a:off x="4488951" y="1214162"/>
            <a:ext cx="1132414" cy="44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4859FC-66D7-E404-EEF2-B16890308859}"/>
              </a:ext>
            </a:extLst>
          </p:cNvPr>
          <p:cNvSpPr/>
          <p:nvPr/>
        </p:nvSpPr>
        <p:spPr bwMode="auto">
          <a:xfrm>
            <a:off x="8612323" y="2070378"/>
            <a:ext cx="734772" cy="32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848A84-165C-276E-3986-184610E6E939}"/>
              </a:ext>
            </a:extLst>
          </p:cNvPr>
          <p:cNvSpPr/>
          <p:nvPr/>
        </p:nvSpPr>
        <p:spPr bwMode="auto">
          <a:xfrm>
            <a:off x="1930213" y="3756864"/>
            <a:ext cx="276620" cy="276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82031C-92DF-119C-1C89-CFFFBC36834E}"/>
              </a:ext>
            </a:extLst>
          </p:cNvPr>
          <p:cNvSpPr/>
          <p:nvPr/>
        </p:nvSpPr>
        <p:spPr bwMode="auto">
          <a:xfrm>
            <a:off x="1912925" y="6100648"/>
            <a:ext cx="1227502" cy="371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92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7D74C-5B2B-772A-2FD8-50498F7C4A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E9CC3C-9CEC-05E8-9025-36C2B3B7BA7C}"/>
              </a:ext>
            </a:extLst>
          </p:cNvPr>
          <p:cNvSpPr/>
          <p:nvPr/>
        </p:nvSpPr>
        <p:spPr bwMode="auto">
          <a:xfrm>
            <a:off x="5500952" y="1353042"/>
            <a:ext cx="1380952" cy="40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490598-1178-3E71-5C0A-FA133C4ECD34}"/>
              </a:ext>
            </a:extLst>
          </p:cNvPr>
          <p:cNvSpPr/>
          <p:nvPr/>
        </p:nvSpPr>
        <p:spPr bwMode="auto">
          <a:xfrm>
            <a:off x="3739047" y="2258019"/>
            <a:ext cx="1657142" cy="50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DA8CF1-83AD-2936-FF3D-95845068924E}"/>
              </a:ext>
            </a:extLst>
          </p:cNvPr>
          <p:cNvSpPr/>
          <p:nvPr/>
        </p:nvSpPr>
        <p:spPr bwMode="auto">
          <a:xfrm>
            <a:off x="4539047" y="4106077"/>
            <a:ext cx="1809523" cy="4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80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8DAB1-FA4D-B285-726B-46930FF02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0F2320-9189-016F-4E8D-68C873C08C06}"/>
              </a:ext>
            </a:extLst>
          </p:cNvPr>
          <p:cNvSpPr/>
          <p:nvPr/>
        </p:nvSpPr>
        <p:spPr bwMode="auto">
          <a:xfrm>
            <a:off x="4415238" y="1334106"/>
            <a:ext cx="1590476" cy="49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7D8DA8-314B-C965-28A7-0595E217320C}"/>
              </a:ext>
            </a:extLst>
          </p:cNvPr>
          <p:cNvSpPr/>
          <p:nvPr/>
        </p:nvSpPr>
        <p:spPr bwMode="auto">
          <a:xfrm>
            <a:off x="10529523" y="3287575"/>
            <a:ext cx="666666" cy="295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4BA30A-69F1-DB7C-E8BE-CE19E02DEDB0}"/>
              </a:ext>
            </a:extLst>
          </p:cNvPr>
          <p:cNvSpPr/>
          <p:nvPr/>
        </p:nvSpPr>
        <p:spPr bwMode="auto">
          <a:xfrm>
            <a:off x="1272380" y="4097550"/>
            <a:ext cx="904761" cy="49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79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8926F-64FA-AC35-86CB-594DCE3BA3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DEB7BA-740A-974D-41F3-CC4F2B52511B}"/>
              </a:ext>
            </a:extLst>
          </p:cNvPr>
          <p:cNvSpPr/>
          <p:nvPr/>
        </p:nvSpPr>
        <p:spPr bwMode="auto">
          <a:xfrm>
            <a:off x="4348571" y="3100204"/>
            <a:ext cx="2314285" cy="400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D7C652-82D8-1F50-E6F8-95233DD6A044}"/>
              </a:ext>
            </a:extLst>
          </p:cNvPr>
          <p:cNvSpPr/>
          <p:nvPr/>
        </p:nvSpPr>
        <p:spPr bwMode="auto">
          <a:xfrm>
            <a:off x="8139047" y="3090661"/>
            <a:ext cx="542856" cy="41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32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9ECC5F-AA9C-1201-4E70-D8F8387F87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779EB-874D-E145-CF89-00F363DF21A7}"/>
              </a:ext>
            </a:extLst>
          </p:cNvPr>
          <p:cNvSpPr/>
          <p:nvPr/>
        </p:nvSpPr>
        <p:spPr bwMode="auto">
          <a:xfrm>
            <a:off x="3520000" y="3176552"/>
            <a:ext cx="523809" cy="36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23AA4C-B228-AE90-70B5-57E55890C0E9}"/>
              </a:ext>
            </a:extLst>
          </p:cNvPr>
          <p:cNvSpPr/>
          <p:nvPr/>
        </p:nvSpPr>
        <p:spPr bwMode="auto">
          <a:xfrm>
            <a:off x="5205714" y="3128835"/>
            <a:ext cx="923809" cy="41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E47FF5-600A-980B-7722-1224903CAE85}"/>
              </a:ext>
            </a:extLst>
          </p:cNvPr>
          <p:cNvSpPr/>
          <p:nvPr/>
        </p:nvSpPr>
        <p:spPr bwMode="auto">
          <a:xfrm>
            <a:off x="7291428" y="3128835"/>
            <a:ext cx="1428571" cy="41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D1AA06-E8C7-5A07-E861-1626EC5A301D}"/>
              </a:ext>
            </a:extLst>
          </p:cNvPr>
          <p:cNvSpPr/>
          <p:nvPr/>
        </p:nvSpPr>
        <p:spPr bwMode="auto">
          <a:xfrm>
            <a:off x="9862857" y="3128835"/>
            <a:ext cx="828571" cy="41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A044AE-2ED3-41DB-D30E-88EC0E120346}"/>
              </a:ext>
            </a:extLst>
          </p:cNvPr>
          <p:cNvSpPr/>
          <p:nvPr/>
        </p:nvSpPr>
        <p:spPr bwMode="auto">
          <a:xfrm>
            <a:off x="1958095" y="4054556"/>
            <a:ext cx="1552380" cy="496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89362B-7B53-14C7-3A10-583886DA0194}"/>
              </a:ext>
            </a:extLst>
          </p:cNvPr>
          <p:cNvSpPr/>
          <p:nvPr/>
        </p:nvSpPr>
        <p:spPr bwMode="auto">
          <a:xfrm>
            <a:off x="4720000" y="4045013"/>
            <a:ext cx="542857" cy="41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F73039-A3CD-23E2-229A-A5A50E1962CC}"/>
              </a:ext>
            </a:extLst>
          </p:cNvPr>
          <p:cNvSpPr/>
          <p:nvPr/>
        </p:nvSpPr>
        <p:spPr bwMode="auto">
          <a:xfrm>
            <a:off x="6462857" y="3933056"/>
            <a:ext cx="1838095" cy="522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24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822A1-72C1-0844-94D6-7095BD8B8E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2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ED5010-773F-0B75-92E9-07735980FC66}"/>
              </a:ext>
            </a:extLst>
          </p:cNvPr>
          <p:cNvSpPr/>
          <p:nvPr/>
        </p:nvSpPr>
        <p:spPr bwMode="auto">
          <a:xfrm>
            <a:off x="1797070" y="3708842"/>
            <a:ext cx="1077070" cy="36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F5043F-7611-80E0-35C1-3F9BB0A4B65B}"/>
              </a:ext>
            </a:extLst>
          </p:cNvPr>
          <p:cNvSpPr/>
          <p:nvPr/>
        </p:nvSpPr>
        <p:spPr bwMode="auto">
          <a:xfrm>
            <a:off x="3909137" y="3708842"/>
            <a:ext cx="959265" cy="36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123A11-8D37-C908-0E73-F30893075EA7}"/>
              </a:ext>
            </a:extLst>
          </p:cNvPr>
          <p:cNvSpPr/>
          <p:nvPr/>
        </p:nvSpPr>
        <p:spPr bwMode="auto">
          <a:xfrm>
            <a:off x="5903400" y="3750947"/>
            <a:ext cx="471218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6E52EC-0538-1D74-881B-AAC1C0D8AFC3}"/>
              </a:ext>
            </a:extLst>
          </p:cNvPr>
          <p:cNvSpPr/>
          <p:nvPr/>
        </p:nvSpPr>
        <p:spPr bwMode="auto">
          <a:xfrm>
            <a:off x="7443274" y="3809894"/>
            <a:ext cx="1093899" cy="34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81BB54-F91C-5CA3-E99B-E169163E1E74}"/>
              </a:ext>
            </a:extLst>
          </p:cNvPr>
          <p:cNvSpPr/>
          <p:nvPr/>
        </p:nvSpPr>
        <p:spPr bwMode="auto">
          <a:xfrm>
            <a:off x="4203648" y="5342526"/>
            <a:ext cx="1346337" cy="36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4A0CBF-F7D1-D339-1A3E-C3E046A900FC}"/>
              </a:ext>
            </a:extLst>
          </p:cNvPr>
          <p:cNvSpPr/>
          <p:nvPr/>
        </p:nvSpPr>
        <p:spPr bwMode="auto">
          <a:xfrm>
            <a:off x="6643886" y="5342526"/>
            <a:ext cx="942436" cy="43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983B88-75B4-E192-3B4D-AB55A27CF649}"/>
              </a:ext>
            </a:extLst>
          </p:cNvPr>
          <p:cNvSpPr/>
          <p:nvPr/>
        </p:nvSpPr>
        <p:spPr bwMode="auto">
          <a:xfrm>
            <a:off x="1805484" y="6159368"/>
            <a:ext cx="513291" cy="35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A4D53B-6EEF-DC1B-2862-6D30B248DF19}"/>
              </a:ext>
            </a:extLst>
          </p:cNvPr>
          <p:cNvSpPr/>
          <p:nvPr/>
        </p:nvSpPr>
        <p:spPr bwMode="auto">
          <a:xfrm>
            <a:off x="3412675" y="6159368"/>
            <a:ext cx="555364" cy="43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645735-CC69-76A0-010C-3B609FFB5D1B}"/>
              </a:ext>
            </a:extLst>
          </p:cNvPr>
          <p:cNvSpPr/>
          <p:nvPr/>
        </p:nvSpPr>
        <p:spPr bwMode="auto">
          <a:xfrm>
            <a:off x="5045109" y="6150947"/>
            <a:ext cx="1464142" cy="44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57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B5F200-DEE7-1F80-FD50-586056673D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6836C1-9430-9E9A-1C7A-22C67F901CC9}"/>
              </a:ext>
            </a:extLst>
          </p:cNvPr>
          <p:cNvSpPr/>
          <p:nvPr/>
        </p:nvSpPr>
        <p:spPr bwMode="auto">
          <a:xfrm>
            <a:off x="5129523" y="2315253"/>
            <a:ext cx="1828571" cy="50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61D416-4656-62EB-EADB-A7CA76636EBF}"/>
              </a:ext>
            </a:extLst>
          </p:cNvPr>
          <p:cNvSpPr/>
          <p:nvPr/>
        </p:nvSpPr>
        <p:spPr bwMode="auto">
          <a:xfrm>
            <a:off x="8291428" y="2429572"/>
            <a:ext cx="580952" cy="2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A4BAFF-E1A2-CD2B-8121-A07C41BE4B40}"/>
              </a:ext>
            </a:extLst>
          </p:cNvPr>
          <p:cNvSpPr/>
          <p:nvPr/>
        </p:nvSpPr>
        <p:spPr bwMode="auto">
          <a:xfrm>
            <a:off x="10148571" y="2362886"/>
            <a:ext cx="533334" cy="362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1539A3-627A-1AE7-1C64-C8BB938C8C31}"/>
              </a:ext>
            </a:extLst>
          </p:cNvPr>
          <p:cNvSpPr/>
          <p:nvPr/>
        </p:nvSpPr>
        <p:spPr bwMode="auto">
          <a:xfrm>
            <a:off x="1910476" y="3140968"/>
            <a:ext cx="961904" cy="574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50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FA22B-EFF5-94A6-8102-28911B979B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2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3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2023-08-24T08:06:47Z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