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62"/>
  </p:notesMasterIdLst>
  <p:sldIdLst>
    <p:sldId id="362" r:id="rId2"/>
    <p:sldId id="363" r:id="rId3"/>
    <p:sldId id="429" r:id="rId4"/>
    <p:sldId id="428" r:id="rId5"/>
    <p:sldId id="427" r:id="rId6"/>
    <p:sldId id="426" r:id="rId7"/>
    <p:sldId id="425" r:id="rId8"/>
    <p:sldId id="424" r:id="rId9"/>
    <p:sldId id="423" r:id="rId10"/>
    <p:sldId id="422" r:id="rId11"/>
    <p:sldId id="421" r:id="rId12"/>
    <p:sldId id="420" r:id="rId13"/>
    <p:sldId id="418" r:id="rId14"/>
    <p:sldId id="417" r:id="rId15"/>
    <p:sldId id="416" r:id="rId16"/>
    <p:sldId id="415" r:id="rId17"/>
    <p:sldId id="414" r:id="rId18"/>
    <p:sldId id="413" r:id="rId19"/>
    <p:sldId id="412" r:id="rId20"/>
    <p:sldId id="411" r:id="rId21"/>
    <p:sldId id="410" r:id="rId22"/>
    <p:sldId id="409" r:id="rId23"/>
    <p:sldId id="408" r:id="rId24"/>
    <p:sldId id="407" r:id="rId25"/>
    <p:sldId id="406" r:id="rId26"/>
    <p:sldId id="405" r:id="rId27"/>
    <p:sldId id="404" r:id="rId28"/>
    <p:sldId id="403" r:id="rId29"/>
    <p:sldId id="402" r:id="rId30"/>
    <p:sldId id="401" r:id="rId31"/>
    <p:sldId id="400" r:id="rId32"/>
    <p:sldId id="399" r:id="rId33"/>
    <p:sldId id="398" r:id="rId34"/>
    <p:sldId id="397" r:id="rId35"/>
    <p:sldId id="396" r:id="rId36"/>
    <p:sldId id="395" r:id="rId37"/>
    <p:sldId id="394" r:id="rId38"/>
    <p:sldId id="393" r:id="rId39"/>
    <p:sldId id="392" r:id="rId40"/>
    <p:sldId id="390" r:id="rId41"/>
    <p:sldId id="389" r:id="rId42"/>
    <p:sldId id="388" r:id="rId43"/>
    <p:sldId id="387" r:id="rId44"/>
    <p:sldId id="386" r:id="rId45"/>
    <p:sldId id="384" r:id="rId46"/>
    <p:sldId id="383" r:id="rId47"/>
    <p:sldId id="382" r:id="rId48"/>
    <p:sldId id="381" r:id="rId49"/>
    <p:sldId id="380" r:id="rId50"/>
    <p:sldId id="379" r:id="rId51"/>
    <p:sldId id="378" r:id="rId52"/>
    <p:sldId id="377" r:id="rId53"/>
    <p:sldId id="376" r:id="rId54"/>
    <p:sldId id="375" r:id="rId55"/>
    <p:sldId id="374" r:id="rId56"/>
    <p:sldId id="372" r:id="rId57"/>
    <p:sldId id="371" r:id="rId58"/>
    <p:sldId id="369" r:id="rId59"/>
    <p:sldId id="365" r:id="rId60"/>
    <p:sldId id="364" r:id="rId6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353" autoAdjust="0"/>
  </p:normalViewPr>
  <p:slideViewPr>
    <p:cSldViewPr>
      <p:cViewPr varScale="1">
        <p:scale>
          <a:sx n="114" d="100"/>
          <a:sy n="114" d="100"/>
        </p:scale>
        <p:origin x="43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32806-BE13-4648-8231-608B131A11F0}" type="datetimeFigureOut">
              <a:rPr lang="zh-CN" altLang="en-US" smtClean="0"/>
              <a:t>2023/8/23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2338D5-22E7-4322-BE5C-E547CFBE40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377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338D5-22E7-4322-BE5C-E547CFBE401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26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2214562"/>
            <a:ext cx="994410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C60EB-FD78-9878-DEC4-3B212F3EC8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1E566-4215-89CB-F7FA-60C17007CBF5}"/>
              </a:ext>
            </a:extLst>
          </p:cNvPr>
          <p:cNvSpPr/>
          <p:nvPr/>
        </p:nvSpPr>
        <p:spPr bwMode="auto">
          <a:xfrm>
            <a:off x="1215238" y="1829681"/>
            <a:ext cx="304761" cy="324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84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6DE8C-54EC-F38B-5C9E-7229BF7DB1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CECB77-C354-072E-63C4-6CC7A2293D39}"/>
              </a:ext>
            </a:extLst>
          </p:cNvPr>
          <p:cNvSpPr/>
          <p:nvPr/>
        </p:nvSpPr>
        <p:spPr bwMode="auto">
          <a:xfrm>
            <a:off x="1177142" y="1095870"/>
            <a:ext cx="352380" cy="314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7CDC45-16DC-6B63-0560-94DADCBF0AD5}"/>
              </a:ext>
            </a:extLst>
          </p:cNvPr>
          <p:cNvSpPr/>
          <p:nvPr/>
        </p:nvSpPr>
        <p:spPr bwMode="auto">
          <a:xfrm>
            <a:off x="1205714" y="2477503"/>
            <a:ext cx="304761" cy="314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66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6E1D9-6C93-8204-CA3A-B9F70EE39A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CC235B5-1778-C5AF-4BFC-7CB5E25601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725144"/>
            <a:ext cx="10800000" cy="69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BA2EEC-84B7-9DEF-6D32-4F2E0C2642B9}"/>
              </a:ext>
            </a:extLst>
          </p:cNvPr>
          <p:cNvSpPr/>
          <p:nvPr/>
        </p:nvSpPr>
        <p:spPr bwMode="auto">
          <a:xfrm>
            <a:off x="1983432" y="4839843"/>
            <a:ext cx="304761" cy="324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67C16C-C6B2-07A5-533F-43FE81DCE95C}"/>
              </a:ext>
            </a:extLst>
          </p:cNvPr>
          <p:cNvSpPr/>
          <p:nvPr/>
        </p:nvSpPr>
        <p:spPr bwMode="auto">
          <a:xfrm>
            <a:off x="4097717" y="4849401"/>
            <a:ext cx="276190" cy="31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9D90AC-1E19-6874-2718-E0953498AC72}"/>
              </a:ext>
            </a:extLst>
          </p:cNvPr>
          <p:cNvSpPr/>
          <p:nvPr/>
        </p:nvSpPr>
        <p:spPr bwMode="auto">
          <a:xfrm>
            <a:off x="6154860" y="4849401"/>
            <a:ext cx="352380" cy="31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BDC513-7D63-1B32-F5B3-936CDF782DFB}"/>
              </a:ext>
            </a:extLst>
          </p:cNvPr>
          <p:cNvSpPr/>
          <p:nvPr/>
        </p:nvSpPr>
        <p:spPr bwMode="auto">
          <a:xfrm>
            <a:off x="8297717" y="4849401"/>
            <a:ext cx="314284" cy="31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74267A-D3A9-6995-1E28-ABA3D4F75C18}"/>
              </a:ext>
            </a:extLst>
          </p:cNvPr>
          <p:cNvSpPr/>
          <p:nvPr/>
        </p:nvSpPr>
        <p:spPr bwMode="auto">
          <a:xfrm>
            <a:off x="10402479" y="4849401"/>
            <a:ext cx="266666" cy="31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3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3173C-F85B-3B32-9A2A-A49E873B3A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441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74A5D-74BD-920F-1EBE-46CB1669C9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740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0D805-C081-20E1-744F-C9C350FDF7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025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0E26D8-2F39-FB5B-A337-D71C073BB4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125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71264-4C2B-6387-AB22-49E08D82E3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EF09C8-EF03-A63B-50F1-624F3488A63E}"/>
              </a:ext>
            </a:extLst>
          </p:cNvPr>
          <p:cNvSpPr/>
          <p:nvPr/>
        </p:nvSpPr>
        <p:spPr bwMode="auto">
          <a:xfrm>
            <a:off x="1234285" y="1783962"/>
            <a:ext cx="314285" cy="305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72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ACB94E-B528-8D3D-9048-E0EDE8B652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BDCF77-F1C3-9E96-62B4-AF1E4090AF65}"/>
              </a:ext>
            </a:extLst>
          </p:cNvPr>
          <p:cNvSpPr/>
          <p:nvPr/>
        </p:nvSpPr>
        <p:spPr bwMode="auto">
          <a:xfrm>
            <a:off x="1185491" y="1070538"/>
            <a:ext cx="286456" cy="304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9C13C2-78D3-773A-9746-28FBA0AFCE52}"/>
              </a:ext>
            </a:extLst>
          </p:cNvPr>
          <p:cNvSpPr/>
          <p:nvPr/>
        </p:nvSpPr>
        <p:spPr bwMode="auto">
          <a:xfrm>
            <a:off x="1176539" y="4958314"/>
            <a:ext cx="286456" cy="304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08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1820B-2BD5-03CA-BEF7-06C3C0184F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B9DF81-6064-E4DE-3479-12E48A253471}"/>
              </a:ext>
            </a:extLst>
          </p:cNvPr>
          <p:cNvSpPr/>
          <p:nvPr/>
        </p:nvSpPr>
        <p:spPr bwMode="auto">
          <a:xfrm>
            <a:off x="1167619" y="1191556"/>
            <a:ext cx="361904" cy="30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37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EC92F-1D0F-4763-1B46-7C78B20AF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E77BA-902F-76C5-9087-AFE6DC2B81A3}"/>
              </a:ext>
            </a:extLst>
          </p:cNvPr>
          <p:cNvSpPr/>
          <p:nvPr/>
        </p:nvSpPr>
        <p:spPr bwMode="auto">
          <a:xfrm>
            <a:off x="1253333" y="3338017"/>
            <a:ext cx="285714" cy="31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6C020-424F-825E-6CE8-D015337306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DC376-8587-F44F-B7A9-5B43486EEDC9}"/>
              </a:ext>
            </a:extLst>
          </p:cNvPr>
          <p:cNvSpPr/>
          <p:nvPr/>
        </p:nvSpPr>
        <p:spPr bwMode="auto">
          <a:xfrm>
            <a:off x="1127448" y="1052736"/>
            <a:ext cx="383027" cy="376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2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AA64E-ACE2-1602-3E15-F2F8AFF5A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768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10BC1-AFEA-F310-EA47-4DE8328F74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094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F1922-F251-AFD0-AA0D-CA11AAF08E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547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9C894-CCCD-53B5-4647-E30D353EDE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478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477F4-C6A2-7FFD-240D-E6BB1CEB98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DCF638-A199-A3A8-C21F-013AA109D42E}"/>
              </a:ext>
            </a:extLst>
          </p:cNvPr>
          <p:cNvSpPr/>
          <p:nvPr/>
        </p:nvSpPr>
        <p:spPr bwMode="auto">
          <a:xfrm>
            <a:off x="1234285" y="1829809"/>
            <a:ext cx="314285" cy="31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71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1A8A93-3DAB-2BC9-1FE0-7C6754C7A9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5DBFC9-960D-1284-3928-78AFA97EB794}"/>
              </a:ext>
            </a:extLst>
          </p:cNvPr>
          <p:cNvSpPr/>
          <p:nvPr/>
        </p:nvSpPr>
        <p:spPr bwMode="auto">
          <a:xfrm>
            <a:off x="1167619" y="1239668"/>
            <a:ext cx="352380" cy="305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9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1702E-F0D8-2111-CD5B-79315123A6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9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9A0913-A2C1-32A2-F56E-8BD62F1D34B6}"/>
              </a:ext>
            </a:extLst>
          </p:cNvPr>
          <p:cNvSpPr/>
          <p:nvPr/>
        </p:nvSpPr>
        <p:spPr bwMode="auto">
          <a:xfrm>
            <a:off x="1215238" y="1124442"/>
            <a:ext cx="276190" cy="314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95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08910-9955-05BC-5600-B5A5747F21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"/>
          <a:stretch/>
        </p:blipFill>
        <p:spPr>
          <a:xfrm>
            <a:off x="720001" y="908720"/>
            <a:ext cx="9048408" cy="5402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037648-9075-068C-88F5-39C39217F596}"/>
              </a:ext>
            </a:extLst>
          </p:cNvPr>
          <p:cNvSpPr/>
          <p:nvPr/>
        </p:nvSpPr>
        <p:spPr bwMode="auto">
          <a:xfrm>
            <a:off x="1055440" y="908720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91F7779-65AD-F368-1446-010479DADF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3" b="85206"/>
          <a:stretch/>
        </p:blipFill>
        <p:spPr>
          <a:xfrm>
            <a:off x="2639616" y="6281640"/>
            <a:ext cx="7171281" cy="54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306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F7779-65AD-F368-1446-010479DADF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2"/>
          <a:stretch/>
        </p:blipFill>
        <p:spPr>
          <a:xfrm>
            <a:off x="720000" y="980728"/>
            <a:ext cx="10800000" cy="349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B97B95-CC8B-3445-EBD2-8FE9E3EF01E4}"/>
              </a:ext>
            </a:extLst>
          </p:cNvPr>
          <p:cNvSpPr/>
          <p:nvPr/>
        </p:nvSpPr>
        <p:spPr bwMode="auto">
          <a:xfrm>
            <a:off x="1127448" y="980728"/>
            <a:ext cx="373503" cy="350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10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6EED4-3CD0-3A66-970E-0655F5E9C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A1097-65EE-07BB-B3D5-D506A0990A49}"/>
              </a:ext>
            </a:extLst>
          </p:cNvPr>
          <p:cNvSpPr/>
          <p:nvPr/>
        </p:nvSpPr>
        <p:spPr bwMode="auto">
          <a:xfrm>
            <a:off x="1167619" y="1210179"/>
            <a:ext cx="361904" cy="31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20022B-3861-2BE8-7191-08D60F21BFFD}"/>
              </a:ext>
            </a:extLst>
          </p:cNvPr>
          <p:cNvSpPr/>
          <p:nvPr/>
        </p:nvSpPr>
        <p:spPr bwMode="auto">
          <a:xfrm>
            <a:off x="1205714" y="3296631"/>
            <a:ext cx="304761" cy="31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23BB77-9EF9-A5A3-A12A-5E3250744DF6}"/>
              </a:ext>
            </a:extLst>
          </p:cNvPr>
          <p:cNvSpPr/>
          <p:nvPr/>
        </p:nvSpPr>
        <p:spPr bwMode="auto">
          <a:xfrm>
            <a:off x="1215238" y="4687599"/>
            <a:ext cx="285714" cy="314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624392" y="1052736"/>
            <a:ext cx="1656184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7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BC51D-D0CE-9CC7-2372-4C14CDBB2A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964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C6A65-F895-0762-1429-E99519685F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905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3D5B7-4A3C-9E80-0898-396A2DC49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591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5C11A-6936-8D01-FDBC-C910106F4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2FC845-1938-6C49-5695-AA7880B06FCE}"/>
              </a:ext>
            </a:extLst>
          </p:cNvPr>
          <p:cNvSpPr/>
          <p:nvPr/>
        </p:nvSpPr>
        <p:spPr bwMode="auto">
          <a:xfrm>
            <a:off x="1234285" y="1895970"/>
            <a:ext cx="314285" cy="30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47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08A5ED-5BBA-7C92-0EC7-B7D073E31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DAF8FB-4F66-AE8E-5A9A-CEA61ABDA9BF}"/>
              </a:ext>
            </a:extLst>
          </p:cNvPr>
          <p:cNvSpPr/>
          <p:nvPr/>
        </p:nvSpPr>
        <p:spPr bwMode="auto">
          <a:xfrm>
            <a:off x="1196190" y="1191357"/>
            <a:ext cx="304761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4DA57B1-E250-7237-7157-D3CB51EACE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06"/>
          <a:stretch/>
        </p:blipFill>
        <p:spPr>
          <a:xfrm>
            <a:off x="720000" y="3212976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841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A57B1-E250-7237-7157-D3CB51EACE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6"/>
          <a:stretch/>
        </p:blipFill>
        <p:spPr>
          <a:xfrm>
            <a:off x="720000" y="980728"/>
            <a:ext cx="10800000" cy="3668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612686-3975-CD24-333A-90E848C0D836}"/>
              </a:ext>
            </a:extLst>
          </p:cNvPr>
          <p:cNvSpPr/>
          <p:nvPr/>
        </p:nvSpPr>
        <p:spPr bwMode="auto">
          <a:xfrm>
            <a:off x="1167619" y="1085308"/>
            <a:ext cx="352380" cy="31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1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8E01AD-1BE5-27D6-1BCA-80C8329F50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782BA-D758-A5F2-59BC-F9D2B2D5B6DE}"/>
              </a:ext>
            </a:extLst>
          </p:cNvPr>
          <p:cNvSpPr/>
          <p:nvPr/>
        </p:nvSpPr>
        <p:spPr bwMode="auto">
          <a:xfrm>
            <a:off x="1129251" y="1172423"/>
            <a:ext cx="330884" cy="27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F56365-B219-35AA-2661-5BF79BABD92B}"/>
              </a:ext>
            </a:extLst>
          </p:cNvPr>
          <p:cNvSpPr/>
          <p:nvPr/>
        </p:nvSpPr>
        <p:spPr bwMode="auto">
          <a:xfrm>
            <a:off x="1155374" y="3237658"/>
            <a:ext cx="278639" cy="287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48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3E4CC1-F3EA-54E0-AC42-D544D5DEC3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B2A161-7175-1D12-0449-C918A92ED1E5}"/>
              </a:ext>
            </a:extLst>
          </p:cNvPr>
          <p:cNvSpPr/>
          <p:nvPr/>
        </p:nvSpPr>
        <p:spPr bwMode="auto">
          <a:xfrm>
            <a:off x="5272380" y="4185477"/>
            <a:ext cx="314285" cy="305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4C7346-0031-4EC1-34EB-CE95F8A52F7E}"/>
              </a:ext>
            </a:extLst>
          </p:cNvPr>
          <p:cNvSpPr/>
          <p:nvPr/>
        </p:nvSpPr>
        <p:spPr bwMode="auto">
          <a:xfrm>
            <a:off x="10320000" y="4938785"/>
            <a:ext cx="285715" cy="305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03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95777-F41F-462F-6A5B-DCCE67CD13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0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BBDAF9-0252-9BF3-E093-EE52A1F4D00F}"/>
              </a:ext>
            </a:extLst>
          </p:cNvPr>
          <p:cNvSpPr/>
          <p:nvPr/>
        </p:nvSpPr>
        <p:spPr bwMode="auto">
          <a:xfrm>
            <a:off x="7358095" y="3443414"/>
            <a:ext cx="295238" cy="31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29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B83E5-6D1F-825D-9FD0-57B201AEF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7577" cy="398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A86FB7-3FD4-BF8A-91F5-A8BFC028CD4A}"/>
              </a:ext>
            </a:extLst>
          </p:cNvPr>
          <p:cNvSpPr/>
          <p:nvPr/>
        </p:nvSpPr>
        <p:spPr bwMode="auto">
          <a:xfrm>
            <a:off x="1559497" y="1700808"/>
            <a:ext cx="432048" cy="360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C943D3-8E1F-D7BA-281B-1C6EC2F01380}"/>
              </a:ext>
            </a:extLst>
          </p:cNvPr>
          <p:cNvSpPr/>
          <p:nvPr/>
        </p:nvSpPr>
        <p:spPr bwMode="auto">
          <a:xfrm>
            <a:off x="5735960" y="4365104"/>
            <a:ext cx="432048" cy="361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06BFBDF-8728-8C45-6E39-81E224ABDD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6"/>
          <a:stretch/>
        </p:blipFill>
        <p:spPr>
          <a:xfrm>
            <a:off x="719999" y="4861136"/>
            <a:ext cx="9617577" cy="1880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923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41CBC-032D-372B-0979-1D6C06D250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CCFECE-B64E-DC23-6CF8-E73FB24F26C3}"/>
              </a:ext>
            </a:extLst>
          </p:cNvPr>
          <p:cNvSpPr/>
          <p:nvPr/>
        </p:nvSpPr>
        <p:spPr bwMode="auto">
          <a:xfrm>
            <a:off x="1215238" y="1143889"/>
            <a:ext cx="285714" cy="31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53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3BAE2-9AE2-9E3B-CE5B-6758D58B65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577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A4351-4737-358A-437E-BEFC70FDE3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2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357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867E9-6371-6F9E-4BE9-4137443528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046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FAE46-9DF6-E19F-FABD-26261FEF9B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441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BB92D-A0CF-1D82-BF29-91D98712C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768488" cy="1256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1B366DE-547A-48B6-F8CA-CE3A263B3F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6"/>
          <a:stretch/>
        </p:blipFill>
        <p:spPr>
          <a:xfrm>
            <a:off x="720000" y="2165292"/>
            <a:ext cx="9768488" cy="4576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510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C7236-D8CA-EA84-4F32-9171B20F2D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D60FD-C146-45F0-5C1A-96331C330F96}"/>
              </a:ext>
            </a:extLst>
          </p:cNvPr>
          <p:cNvSpPr/>
          <p:nvPr/>
        </p:nvSpPr>
        <p:spPr bwMode="auto">
          <a:xfrm>
            <a:off x="1196190" y="1200648"/>
            <a:ext cx="314285" cy="30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0D0CAC-DDB5-93A7-DC4E-DF8C8B1E65F0}"/>
              </a:ext>
            </a:extLst>
          </p:cNvPr>
          <p:cNvSpPr/>
          <p:nvPr/>
        </p:nvSpPr>
        <p:spPr bwMode="auto">
          <a:xfrm>
            <a:off x="1167619" y="1934230"/>
            <a:ext cx="352380" cy="314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595FDF-7B59-F6FE-ED16-AE89119238D6}"/>
              </a:ext>
            </a:extLst>
          </p:cNvPr>
          <p:cNvSpPr/>
          <p:nvPr/>
        </p:nvSpPr>
        <p:spPr bwMode="auto">
          <a:xfrm>
            <a:off x="1196190" y="2677338"/>
            <a:ext cx="304761" cy="314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B7B508-DA07-9F92-9930-167EC35D3729}"/>
              </a:ext>
            </a:extLst>
          </p:cNvPr>
          <p:cNvSpPr/>
          <p:nvPr/>
        </p:nvSpPr>
        <p:spPr bwMode="auto">
          <a:xfrm>
            <a:off x="1196190" y="4163556"/>
            <a:ext cx="314285" cy="30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0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44E66C-89D9-E018-B702-7B12362904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0D0FB2-AF67-CFA2-D0B2-278D41A7110F}"/>
              </a:ext>
            </a:extLst>
          </p:cNvPr>
          <p:cNvSpPr/>
          <p:nvPr/>
        </p:nvSpPr>
        <p:spPr bwMode="auto">
          <a:xfrm>
            <a:off x="1215238" y="1200861"/>
            <a:ext cx="276190" cy="305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D1B5D4-64DB-04FA-A49C-B772176E9F07}"/>
              </a:ext>
            </a:extLst>
          </p:cNvPr>
          <p:cNvSpPr/>
          <p:nvPr/>
        </p:nvSpPr>
        <p:spPr bwMode="auto">
          <a:xfrm>
            <a:off x="1215238" y="1944663"/>
            <a:ext cx="276190" cy="305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A53549-7CC6-2FED-3FEA-5126894C251F}"/>
              </a:ext>
            </a:extLst>
          </p:cNvPr>
          <p:cNvSpPr/>
          <p:nvPr/>
        </p:nvSpPr>
        <p:spPr bwMode="auto">
          <a:xfrm>
            <a:off x="1215238" y="2678928"/>
            <a:ext cx="276190" cy="305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137C9A-F73E-D06F-4E01-E4340923D790}"/>
              </a:ext>
            </a:extLst>
          </p:cNvPr>
          <p:cNvSpPr/>
          <p:nvPr/>
        </p:nvSpPr>
        <p:spPr bwMode="auto">
          <a:xfrm>
            <a:off x="1196190" y="3413193"/>
            <a:ext cx="304761" cy="31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51324C-BEB8-65CE-A57C-C0EF0B560A31}"/>
              </a:ext>
            </a:extLst>
          </p:cNvPr>
          <p:cNvSpPr/>
          <p:nvPr/>
        </p:nvSpPr>
        <p:spPr bwMode="auto">
          <a:xfrm>
            <a:off x="1196190" y="4156995"/>
            <a:ext cx="304761" cy="31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FBFE7A-A1D5-E15E-6F0D-FE68E8271979}"/>
              </a:ext>
            </a:extLst>
          </p:cNvPr>
          <p:cNvSpPr/>
          <p:nvPr/>
        </p:nvSpPr>
        <p:spPr bwMode="auto">
          <a:xfrm>
            <a:off x="1196190" y="4891260"/>
            <a:ext cx="314285" cy="31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04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73CA1-6AA8-A48A-C17B-C460E7BFF8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7BBBA-0002-E49D-A4D9-569ED0E5CD16}"/>
              </a:ext>
            </a:extLst>
          </p:cNvPr>
          <p:cNvSpPr/>
          <p:nvPr/>
        </p:nvSpPr>
        <p:spPr bwMode="auto">
          <a:xfrm>
            <a:off x="1167619" y="1153090"/>
            <a:ext cx="352380" cy="31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AB258F-A02F-3F1B-6145-9053B1E4EA08}"/>
              </a:ext>
            </a:extLst>
          </p:cNvPr>
          <p:cNvSpPr/>
          <p:nvPr/>
        </p:nvSpPr>
        <p:spPr bwMode="auto">
          <a:xfrm>
            <a:off x="1215238" y="1896514"/>
            <a:ext cx="276190" cy="304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760987-C916-90EA-0588-1D7799F1C35B}"/>
              </a:ext>
            </a:extLst>
          </p:cNvPr>
          <p:cNvSpPr/>
          <p:nvPr/>
        </p:nvSpPr>
        <p:spPr bwMode="auto">
          <a:xfrm>
            <a:off x="1167619" y="2639937"/>
            <a:ext cx="352380" cy="304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496EB4-7A4E-40F7-1F82-747DD70321D7}"/>
              </a:ext>
            </a:extLst>
          </p:cNvPr>
          <p:cNvSpPr/>
          <p:nvPr/>
        </p:nvSpPr>
        <p:spPr bwMode="auto">
          <a:xfrm>
            <a:off x="1215238" y="3373830"/>
            <a:ext cx="276190" cy="304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B3426D-1D74-D561-0B6E-333DBFCF13CC}"/>
              </a:ext>
            </a:extLst>
          </p:cNvPr>
          <p:cNvSpPr/>
          <p:nvPr/>
        </p:nvSpPr>
        <p:spPr bwMode="auto">
          <a:xfrm>
            <a:off x="1196190" y="4107723"/>
            <a:ext cx="304761" cy="32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2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47BCA-5E68-6282-761C-C49B0BBAE9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630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B4AA8-58C1-B20C-3D18-68E0ECCD8E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A97A5D-D75B-55CE-08BE-A0FA439A72F9}"/>
              </a:ext>
            </a:extLst>
          </p:cNvPr>
          <p:cNvSpPr/>
          <p:nvPr/>
        </p:nvSpPr>
        <p:spPr bwMode="auto">
          <a:xfrm>
            <a:off x="6015238" y="1191075"/>
            <a:ext cx="990475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60A7AC-C131-3157-B4BE-48E20F8426D1}"/>
              </a:ext>
            </a:extLst>
          </p:cNvPr>
          <p:cNvSpPr/>
          <p:nvPr/>
        </p:nvSpPr>
        <p:spPr bwMode="auto">
          <a:xfrm>
            <a:off x="6481904" y="1924503"/>
            <a:ext cx="809523" cy="31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C1504D-8B1F-062B-A242-615898BA318D}"/>
              </a:ext>
            </a:extLst>
          </p:cNvPr>
          <p:cNvSpPr/>
          <p:nvPr/>
        </p:nvSpPr>
        <p:spPr bwMode="auto">
          <a:xfrm>
            <a:off x="4272380" y="2667456"/>
            <a:ext cx="1200000" cy="38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58983E-E5F8-5258-E600-13F5D30AE0C4}"/>
              </a:ext>
            </a:extLst>
          </p:cNvPr>
          <p:cNvSpPr/>
          <p:nvPr/>
        </p:nvSpPr>
        <p:spPr bwMode="auto">
          <a:xfrm>
            <a:off x="3900952" y="3486610"/>
            <a:ext cx="628571" cy="22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35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36C6E-7219-6961-B217-95617BE32A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57DA36-2D4A-A858-4C33-8E51661BD3E7}"/>
              </a:ext>
            </a:extLst>
          </p:cNvPr>
          <p:cNvSpPr/>
          <p:nvPr/>
        </p:nvSpPr>
        <p:spPr bwMode="auto">
          <a:xfrm>
            <a:off x="1253333" y="3928226"/>
            <a:ext cx="285714" cy="31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33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99D61-B070-978E-6B5F-6719295ACA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CAE6DD-DA07-E0DA-32A3-0DBADCE04C28}"/>
              </a:ext>
            </a:extLst>
          </p:cNvPr>
          <p:cNvSpPr/>
          <p:nvPr/>
        </p:nvSpPr>
        <p:spPr bwMode="auto">
          <a:xfrm>
            <a:off x="7167619" y="2639180"/>
            <a:ext cx="1295238" cy="390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E7F049-2667-321E-3AEB-94A6B4C8C2D4}"/>
              </a:ext>
            </a:extLst>
          </p:cNvPr>
          <p:cNvSpPr/>
          <p:nvPr/>
        </p:nvSpPr>
        <p:spPr bwMode="auto">
          <a:xfrm>
            <a:off x="1739047" y="4125353"/>
            <a:ext cx="1876190" cy="314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81CF64-D3E0-FED3-3CA8-19C7C5D5D63C}"/>
              </a:ext>
            </a:extLst>
          </p:cNvPr>
          <p:cNvSpPr/>
          <p:nvPr/>
        </p:nvSpPr>
        <p:spPr bwMode="auto">
          <a:xfrm>
            <a:off x="2158095" y="5592472"/>
            <a:ext cx="923809" cy="314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69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A539E-E7B2-A454-631D-EA716A15D7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E8F26-CE21-8BBB-BF88-C34B1282A6C8}"/>
              </a:ext>
            </a:extLst>
          </p:cNvPr>
          <p:cNvSpPr/>
          <p:nvPr/>
        </p:nvSpPr>
        <p:spPr bwMode="auto">
          <a:xfrm>
            <a:off x="2615238" y="1153463"/>
            <a:ext cx="1704761" cy="31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042E30-8017-F2AB-8DDE-9EB7D666F790}"/>
              </a:ext>
            </a:extLst>
          </p:cNvPr>
          <p:cNvSpPr/>
          <p:nvPr/>
        </p:nvSpPr>
        <p:spPr bwMode="auto">
          <a:xfrm>
            <a:off x="6605714" y="1974821"/>
            <a:ext cx="923809" cy="229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C63AAD-0785-0541-F83C-74D68AF0C1F7}"/>
              </a:ext>
            </a:extLst>
          </p:cNvPr>
          <p:cNvSpPr/>
          <p:nvPr/>
        </p:nvSpPr>
        <p:spPr bwMode="auto">
          <a:xfrm>
            <a:off x="2910476" y="3369221"/>
            <a:ext cx="1180952" cy="31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80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3E10A-22CE-2CF5-2A59-70B34CDD7A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45803-1B90-AAA7-CE9F-03D92C739D54}"/>
              </a:ext>
            </a:extLst>
          </p:cNvPr>
          <p:cNvSpPr/>
          <p:nvPr/>
        </p:nvSpPr>
        <p:spPr bwMode="auto">
          <a:xfrm>
            <a:off x="1748571" y="3384779"/>
            <a:ext cx="1009523" cy="314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853861-E813-E3D9-0B04-ADDB0488280B}"/>
              </a:ext>
            </a:extLst>
          </p:cNvPr>
          <p:cNvSpPr/>
          <p:nvPr/>
        </p:nvSpPr>
        <p:spPr bwMode="auto">
          <a:xfrm>
            <a:off x="9910476" y="4862963"/>
            <a:ext cx="857142" cy="314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1175A6-59AE-2294-CBA2-ABA1B5BE17C6}"/>
              </a:ext>
            </a:extLst>
          </p:cNvPr>
          <p:cNvSpPr/>
          <p:nvPr/>
        </p:nvSpPr>
        <p:spPr bwMode="auto">
          <a:xfrm>
            <a:off x="10272380" y="5606824"/>
            <a:ext cx="657142" cy="314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6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80FCE-9288-8F32-AE01-EF6E55E31E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694478-BF0F-9615-66B2-23FD285E8431}"/>
              </a:ext>
            </a:extLst>
          </p:cNvPr>
          <p:cNvSpPr/>
          <p:nvPr/>
        </p:nvSpPr>
        <p:spPr bwMode="auto">
          <a:xfrm>
            <a:off x="1748571" y="3411804"/>
            <a:ext cx="1066666" cy="31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C6C55D-DC53-B62D-5DDF-62296B97105D}"/>
              </a:ext>
            </a:extLst>
          </p:cNvPr>
          <p:cNvSpPr/>
          <p:nvPr/>
        </p:nvSpPr>
        <p:spPr bwMode="auto">
          <a:xfrm>
            <a:off x="5386666" y="4183774"/>
            <a:ext cx="800000" cy="285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57D2D3-FB98-F8EF-D3D6-6085997859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14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BE141E-6FE9-5D6A-FCB5-557F248C58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49"/>
          <a:stretch/>
        </p:blipFill>
        <p:spPr>
          <a:xfrm>
            <a:off x="720000" y="2981007"/>
            <a:ext cx="10800000" cy="3832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E29B8F-A127-8793-A50E-BCE33A7FBE60}"/>
              </a:ext>
            </a:extLst>
          </p:cNvPr>
          <p:cNvSpPr/>
          <p:nvPr/>
        </p:nvSpPr>
        <p:spPr bwMode="auto">
          <a:xfrm>
            <a:off x="4439816" y="3209777"/>
            <a:ext cx="6840760" cy="390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2EC0B4-9849-9713-EC12-B9F09F665562}"/>
              </a:ext>
            </a:extLst>
          </p:cNvPr>
          <p:cNvSpPr/>
          <p:nvPr/>
        </p:nvSpPr>
        <p:spPr bwMode="auto">
          <a:xfrm>
            <a:off x="1234285" y="3991410"/>
            <a:ext cx="2695238" cy="314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76DCB1-381A-4228-0253-93F32ABB0BDD}"/>
              </a:ext>
            </a:extLst>
          </p:cNvPr>
          <p:cNvSpPr/>
          <p:nvPr/>
        </p:nvSpPr>
        <p:spPr bwMode="auto">
          <a:xfrm>
            <a:off x="2186666" y="5554675"/>
            <a:ext cx="4714285" cy="390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30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E141E-6FE9-5D6A-FCB5-557F248C58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95"/>
          <a:stretch/>
        </p:blipFill>
        <p:spPr>
          <a:xfrm>
            <a:off x="720000" y="980728"/>
            <a:ext cx="10800000" cy="65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F34108-7D22-5456-2982-CF8C0F02E188}"/>
              </a:ext>
            </a:extLst>
          </p:cNvPr>
          <p:cNvSpPr/>
          <p:nvPr/>
        </p:nvSpPr>
        <p:spPr bwMode="auto">
          <a:xfrm>
            <a:off x="2186666" y="1076486"/>
            <a:ext cx="4400000" cy="314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098FFA84-956E-9A70-7E7F-28006B7764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38880"/>
            <a:ext cx="10800000" cy="3944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34C0093-ABEE-8947-464E-C260C425852C}"/>
              </a:ext>
            </a:extLst>
          </p:cNvPr>
          <p:cNvSpPr/>
          <p:nvPr/>
        </p:nvSpPr>
        <p:spPr bwMode="auto">
          <a:xfrm>
            <a:off x="2224761" y="4201719"/>
            <a:ext cx="4209523" cy="3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73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9CDCD-D80D-2827-30A1-AD078B3D01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D3338E-F8B1-0389-08BA-FBC1B7126EB9}"/>
              </a:ext>
            </a:extLst>
          </p:cNvPr>
          <p:cNvSpPr/>
          <p:nvPr/>
        </p:nvSpPr>
        <p:spPr bwMode="auto">
          <a:xfrm>
            <a:off x="2215238" y="2716749"/>
            <a:ext cx="3657142" cy="39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96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09FEC-82E6-7436-5F1B-0B1B8F4A44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349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24011B3-8955-3E05-4012-8F0849076A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39" b="1385"/>
          <a:stretch/>
        </p:blipFill>
        <p:spPr>
          <a:xfrm>
            <a:off x="2567608" y="2132856"/>
            <a:ext cx="7416824" cy="468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89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BFBAE-FC27-2FA4-8AC7-D88D5AC816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5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814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1DBC1-18C2-66B5-2043-0ADE7D3E7C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01"/>
          <a:stretch/>
        </p:blipFill>
        <p:spPr>
          <a:xfrm>
            <a:off x="720000" y="980728"/>
            <a:ext cx="10800000" cy="4356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A0A7E9-EAEB-62E3-CE09-44BA9974D6E4}"/>
              </a:ext>
            </a:extLst>
          </p:cNvPr>
          <p:cNvSpPr/>
          <p:nvPr/>
        </p:nvSpPr>
        <p:spPr bwMode="auto">
          <a:xfrm>
            <a:off x="1567618" y="1143614"/>
            <a:ext cx="9657143" cy="447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05E5B81-B8CC-9685-4C77-F09A08F136E3}"/>
              </a:ext>
            </a:extLst>
          </p:cNvPr>
          <p:cNvSpPr/>
          <p:nvPr/>
        </p:nvSpPr>
        <p:spPr bwMode="auto">
          <a:xfrm>
            <a:off x="681904" y="2010954"/>
            <a:ext cx="885714" cy="304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E6BAF23-7749-EE52-88FC-DDDA16780474}"/>
              </a:ext>
            </a:extLst>
          </p:cNvPr>
          <p:cNvSpPr/>
          <p:nvPr/>
        </p:nvSpPr>
        <p:spPr bwMode="auto">
          <a:xfrm>
            <a:off x="1567618" y="2649546"/>
            <a:ext cx="9657143" cy="381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9A01ECB-CA80-D1BC-A1B6-F821D0E28740}"/>
              </a:ext>
            </a:extLst>
          </p:cNvPr>
          <p:cNvSpPr/>
          <p:nvPr/>
        </p:nvSpPr>
        <p:spPr bwMode="auto">
          <a:xfrm>
            <a:off x="681904" y="3354856"/>
            <a:ext cx="10514285" cy="390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977B6C5-E7EC-558F-BF62-C12089C0C0D7}"/>
              </a:ext>
            </a:extLst>
          </p:cNvPr>
          <p:cNvSpPr/>
          <p:nvPr/>
        </p:nvSpPr>
        <p:spPr bwMode="auto">
          <a:xfrm>
            <a:off x="681904" y="4069698"/>
            <a:ext cx="10542857" cy="400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C4F59B9-7376-D89B-6BA4-F3CB7DBEB5F4}"/>
              </a:ext>
            </a:extLst>
          </p:cNvPr>
          <p:cNvSpPr/>
          <p:nvPr/>
        </p:nvSpPr>
        <p:spPr bwMode="auto">
          <a:xfrm>
            <a:off x="720000" y="4794071"/>
            <a:ext cx="10504761" cy="381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73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6" grpId="0" animBg="1"/>
      <p:bldP spid="21" grpId="0" animBg="1"/>
      <p:bldP spid="22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99966-8F2C-F727-00E1-A010CAE3E2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3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4D31C5-1190-269A-C1FD-B2DF9ACC9212}"/>
              </a:ext>
            </a:extLst>
          </p:cNvPr>
          <p:cNvSpPr/>
          <p:nvPr/>
        </p:nvSpPr>
        <p:spPr bwMode="auto">
          <a:xfrm>
            <a:off x="1177142" y="1163165"/>
            <a:ext cx="352380" cy="31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07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F23E8-A004-2C1A-2900-74FAD385D9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1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5CFB5A-B088-B111-750B-C6E347E24135}"/>
              </a:ext>
            </a:extLst>
          </p:cNvPr>
          <p:cNvSpPr/>
          <p:nvPr/>
        </p:nvSpPr>
        <p:spPr bwMode="auto">
          <a:xfrm>
            <a:off x="681904" y="1143770"/>
            <a:ext cx="10542857" cy="391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6EA4E5-0BF9-8CF6-7D17-C305B1563B1F}"/>
              </a:ext>
            </a:extLst>
          </p:cNvPr>
          <p:cNvSpPr/>
          <p:nvPr/>
        </p:nvSpPr>
        <p:spPr bwMode="auto">
          <a:xfrm>
            <a:off x="681903" y="1859483"/>
            <a:ext cx="10542857" cy="391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F07229-8C1A-CB71-2E58-3EDD62A1D3BC}"/>
              </a:ext>
            </a:extLst>
          </p:cNvPr>
          <p:cNvSpPr/>
          <p:nvPr/>
        </p:nvSpPr>
        <p:spPr bwMode="auto">
          <a:xfrm>
            <a:off x="681904" y="2575195"/>
            <a:ext cx="10180952" cy="391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EC6AD6-44F8-58BC-CB80-AA1FF006FE4B}"/>
              </a:ext>
            </a:extLst>
          </p:cNvPr>
          <p:cNvSpPr/>
          <p:nvPr/>
        </p:nvSpPr>
        <p:spPr bwMode="auto">
          <a:xfrm>
            <a:off x="1631504" y="3212977"/>
            <a:ext cx="95932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6813D50-6BFC-D3C9-785C-02BF69303353}"/>
              </a:ext>
            </a:extLst>
          </p:cNvPr>
          <p:cNvSpPr/>
          <p:nvPr/>
        </p:nvSpPr>
        <p:spPr bwMode="auto">
          <a:xfrm>
            <a:off x="681904" y="4006620"/>
            <a:ext cx="10542857" cy="391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EFCF703-4F95-0C53-488D-1E2AAF1036C9}"/>
              </a:ext>
            </a:extLst>
          </p:cNvPr>
          <p:cNvSpPr/>
          <p:nvPr/>
        </p:nvSpPr>
        <p:spPr bwMode="auto">
          <a:xfrm>
            <a:off x="681904" y="4722332"/>
            <a:ext cx="9180952" cy="391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49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4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5F5BD-46F1-C550-809F-340EA3FEEC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FBD943-C758-4856-C811-0C62CF4650B2}"/>
              </a:ext>
            </a:extLst>
          </p:cNvPr>
          <p:cNvSpPr/>
          <p:nvPr/>
        </p:nvSpPr>
        <p:spPr bwMode="auto">
          <a:xfrm>
            <a:off x="1215238" y="1878202"/>
            <a:ext cx="304761" cy="314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62528F-B482-9B5C-821A-E20B0ABF54F2}"/>
              </a:ext>
            </a:extLst>
          </p:cNvPr>
          <p:cNvSpPr/>
          <p:nvPr/>
        </p:nvSpPr>
        <p:spPr bwMode="auto">
          <a:xfrm>
            <a:off x="1224761" y="3948161"/>
            <a:ext cx="285714" cy="314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58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D483F-A7C0-6D02-CCF7-0159159D6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F136C0-5BD3-26DE-F11D-0CFF73B6D01D}"/>
              </a:ext>
            </a:extLst>
          </p:cNvPr>
          <p:cNvSpPr/>
          <p:nvPr/>
        </p:nvSpPr>
        <p:spPr bwMode="auto">
          <a:xfrm>
            <a:off x="1215238" y="1848441"/>
            <a:ext cx="304761" cy="323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B9A9BB-C009-ED5C-0E8C-41EAD3F9717B}"/>
              </a:ext>
            </a:extLst>
          </p:cNvPr>
          <p:cNvSpPr/>
          <p:nvPr/>
        </p:nvSpPr>
        <p:spPr bwMode="auto">
          <a:xfrm>
            <a:off x="1186666" y="3934753"/>
            <a:ext cx="352380" cy="304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7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73152-79AE-89DA-ACEA-19B51CE7CC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956093-4C76-D950-147B-4369737E5035}"/>
              </a:ext>
            </a:extLst>
          </p:cNvPr>
          <p:cNvSpPr/>
          <p:nvPr/>
        </p:nvSpPr>
        <p:spPr bwMode="auto">
          <a:xfrm>
            <a:off x="1167619" y="1172038"/>
            <a:ext cx="361904" cy="31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17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</Words>
  <Application>Microsoft Office PowerPoint</Application>
  <PresentationFormat>宽屏</PresentationFormat>
  <Paragraphs>1</Paragraphs>
  <Slides>60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2023-08-23T08:18:13Z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