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8" r:id="rId13"/>
    <p:sldId id="377" r:id="rId14"/>
    <p:sldId id="376" r:id="rId15"/>
    <p:sldId id="389" r:id="rId16"/>
    <p:sldId id="375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AED81-49E3-1E34-9A7E-D0688127C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ABE63-2CF4-7431-3F7F-92359FBEE23E}"/>
              </a:ext>
            </a:extLst>
          </p:cNvPr>
          <p:cNvSpPr/>
          <p:nvPr/>
        </p:nvSpPr>
        <p:spPr bwMode="auto">
          <a:xfrm>
            <a:off x="5081904" y="3100052"/>
            <a:ext cx="647619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CA39CA-71A3-1CA7-71D4-85FB54B8A04A}"/>
              </a:ext>
            </a:extLst>
          </p:cNvPr>
          <p:cNvSpPr/>
          <p:nvPr/>
        </p:nvSpPr>
        <p:spPr bwMode="auto">
          <a:xfrm>
            <a:off x="1843809" y="3997078"/>
            <a:ext cx="1961904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4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E5DD0-350E-61A8-F2DF-E05714718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D6D38-BA78-57B9-D0FB-5478E814DCD5}"/>
              </a:ext>
            </a:extLst>
          </p:cNvPr>
          <p:cNvSpPr/>
          <p:nvPr/>
        </p:nvSpPr>
        <p:spPr bwMode="auto">
          <a:xfrm>
            <a:off x="3005714" y="2270027"/>
            <a:ext cx="790476" cy="295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9CC15-5C3E-C52A-2291-3AB72C89A815}"/>
              </a:ext>
            </a:extLst>
          </p:cNvPr>
          <p:cNvSpPr/>
          <p:nvPr/>
        </p:nvSpPr>
        <p:spPr bwMode="auto">
          <a:xfrm>
            <a:off x="4996190" y="2060848"/>
            <a:ext cx="1466666" cy="60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1482B5-66CE-B38D-B8A4-09C2C2F6FA23}"/>
              </a:ext>
            </a:extLst>
          </p:cNvPr>
          <p:cNvSpPr/>
          <p:nvPr/>
        </p:nvSpPr>
        <p:spPr bwMode="auto">
          <a:xfrm>
            <a:off x="7710476" y="2212761"/>
            <a:ext cx="523809" cy="353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D6DCD0-B29A-3D8D-960C-B60215986A8B}"/>
              </a:ext>
            </a:extLst>
          </p:cNvPr>
          <p:cNvSpPr/>
          <p:nvPr/>
        </p:nvSpPr>
        <p:spPr bwMode="auto">
          <a:xfrm>
            <a:off x="9491428" y="2165039"/>
            <a:ext cx="1228570" cy="40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BCBD5CE-FD4B-7898-8CA8-4D1519559E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408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BECBE0-BAFD-293E-F67B-1E90FBCC76D8}"/>
              </a:ext>
            </a:extLst>
          </p:cNvPr>
          <p:cNvSpPr/>
          <p:nvPr/>
        </p:nvSpPr>
        <p:spPr bwMode="auto">
          <a:xfrm>
            <a:off x="2262857" y="4952366"/>
            <a:ext cx="1019047" cy="29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E1B0D7-81B1-FBD3-EC46-BF1FE851A973}"/>
              </a:ext>
            </a:extLst>
          </p:cNvPr>
          <p:cNvSpPr/>
          <p:nvPr/>
        </p:nvSpPr>
        <p:spPr bwMode="auto">
          <a:xfrm>
            <a:off x="4681904" y="4837800"/>
            <a:ext cx="2095238" cy="505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08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AA1B0-8697-B89C-CA00-1ED6DC770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A516C-C541-2AD7-757D-B39F0CCDBD78}"/>
              </a:ext>
            </a:extLst>
          </p:cNvPr>
          <p:cNvSpPr/>
          <p:nvPr/>
        </p:nvSpPr>
        <p:spPr bwMode="auto">
          <a:xfrm>
            <a:off x="1891428" y="2087460"/>
            <a:ext cx="2028571" cy="4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D8054-A99C-DE94-A3D7-A2127F21280F}"/>
              </a:ext>
            </a:extLst>
          </p:cNvPr>
          <p:cNvSpPr/>
          <p:nvPr/>
        </p:nvSpPr>
        <p:spPr bwMode="auto">
          <a:xfrm>
            <a:off x="5415238" y="2087460"/>
            <a:ext cx="542857" cy="4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122B5A-16C8-84AC-A0EC-4CB172ADA93E}"/>
              </a:ext>
            </a:extLst>
          </p:cNvPr>
          <p:cNvSpPr/>
          <p:nvPr/>
        </p:nvSpPr>
        <p:spPr bwMode="auto">
          <a:xfrm>
            <a:off x="2767619" y="2983641"/>
            <a:ext cx="1876190" cy="49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960C51-B93E-5F8C-2CF6-F0A03F21443D}"/>
              </a:ext>
            </a:extLst>
          </p:cNvPr>
          <p:cNvSpPr/>
          <p:nvPr/>
        </p:nvSpPr>
        <p:spPr bwMode="auto">
          <a:xfrm>
            <a:off x="5843809" y="3031311"/>
            <a:ext cx="542857" cy="35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68766A-85D8-92B9-D3F5-E1DB52D5EC6F}"/>
              </a:ext>
            </a:extLst>
          </p:cNvPr>
          <p:cNvSpPr/>
          <p:nvPr/>
        </p:nvSpPr>
        <p:spPr bwMode="auto">
          <a:xfrm>
            <a:off x="7596190" y="3031311"/>
            <a:ext cx="780952" cy="352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2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39ED3-0543-42E2-BEAD-C6C287049E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2000"/>
            <a:ext cx="10103969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00E652-0FC7-4172-2F55-7CCDD424C48D}"/>
              </a:ext>
            </a:extLst>
          </p:cNvPr>
          <p:cNvSpPr/>
          <p:nvPr/>
        </p:nvSpPr>
        <p:spPr bwMode="auto">
          <a:xfrm>
            <a:off x="6083835" y="4404817"/>
            <a:ext cx="320760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11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22951-5CD0-FF6C-0A31-F3567E600F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11"/>
          <a:stretch/>
        </p:blipFill>
        <p:spPr>
          <a:xfrm>
            <a:off x="720000" y="2664020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9D39ED3-0543-42E2-BEAD-C6C287049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9"/>
          <a:stretch/>
        </p:blipFill>
        <p:spPr>
          <a:xfrm>
            <a:off x="720000" y="980728"/>
            <a:ext cx="10800000" cy="168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5E262-BA50-8D25-5C3E-2031851FD392}"/>
              </a:ext>
            </a:extLst>
          </p:cNvPr>
          <p:cNvSpPr/>
          <p:nvPr/>
        </p:nvSpPr>
        <p:spPr bwMode="auto">
          <a:xfrm>
            <a:off x="6456040" y="1916832"/>
            <a:ext cx="648072" cy="47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52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22951-5CD0-FF6C-0A31-F3567E600F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11"/>
          <a:stretch/>
        </p:blipFill>
        <p:spPr>
          <a:xfrm>
            <a:off x="720000" y="1124744"/>
            <a:ext cx="10800000" cy="159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5E262-BA50-8D25-5C3E-2031851FD392}"/>
              </a:ext>
            </a:extLst>
          </p:cNvPr>
          <p:cNvSpPr/>
          <p:nvPr/>
        </p:nvSpPr>
        <p:spPr bwMode="auto">
          <a:xfrm>
            <a:off x="2958095" y="1257517"/>
            <a:ext cx="314285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033CB3-B40A-28B3-9A15-08E2FEE5DA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07"/>
          <a:stretch/>
        </p:blipFill>
        <p:spPr>
          <a:xfrm>
            <a:off x="720000" y="2715478"/>
            <a:ext cx="10800000" cy="3628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C5E262-BA50-8D25-5C3E-2031851FD392}"/>
              </a:ext>
            </a:extLst>
          </p:cNvPr>
          <p:cNvSpPr/>
          <p:nvPr/>
        </p:nvSpPr>
        <p:spPr bwMode="auto">
          <a:xfrm>
            <a:off x="1703512" y="5589240"/>
            <a:ext cx="674325" cy="54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0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33CB3-B40A-28B3-9A15-08E2FEE5DA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908720"/>
            <a:ext cx="9838509" cy="23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8F7756-CB5B-F4A7-250A-DF465E020F52}"/>
              </a:ext>
            </a:extLst>
          </p:cNvPr>
          <p:cNvSpPr/>
          <p:nvPr/>
        </p:nvSpPr>
        <p:spPr bwMode="auto">
          <a:xfrm>
            <a:off x="9430637" y="999416"/>
            <a:ext cx="390417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B848C7-7785-FCBA-76EF-4CA281E40B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75616"/>
            <a:ext cx="9838509" cy="325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344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6432F-AB11-11E8-34FF-7C92BA241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14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4EF62-A015-3DED-9B4C-A7068E97D1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169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09BC0-F5FD-0829-F955-8B946579C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17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9C20F-1E95-0CB8-6EC1-1E9055BDA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0A70F-2D3B-6BCD-7DA4-CA1028C9D5C7}"/>
              </a:ext>
            </a:extLst>
          </p:cNvPr>
          <p:cNvSpPr/>
          <p:nvPr/>
        </p:nvSpPr>
        <p:spPr bwMode="auto">
          <a:xfrm>
            <a:off x="4920000" y="4534388"/>
            <a:ext cx="1552380" cy="51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9E104-6AB9-A94A-43BA-D30312E1A0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9717791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67F01-26BC-3B3C-32F3-D75F55140256}"/>
              </a:ext>
            </a:extLst>
          </p:cNvPr>
          <p:cNvSpPr/>
          <p:nvPr/>
        </p:nvSpPr>
        <p:spPr bwMode="auto">
          <a:xfrm>
            <a:off x="1688351" y="2823428"/>
            <a:ext cx="1910994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ED6B8-EC29-93B1-E4ED-EFA7584C4F1A}"/>
              </a:ext>
            </a:extLst>
          </p:cNvPr>
          <p:cNvSpPr/>
          <p:nvPr/>
        </p:nvSpPr>
        <p:spPr bwMode="auto">
          <a:xfrm>
            <a:off x="3993541" y="3646285"/>
            <a:ext cx="1645340" cy="44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7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8C7DC-0277-0D83-1D1D-5825B51F03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89"/>
          <a:stretch/>
        </p:blipFill>
        <p:spPr>
          <a:xfrm>
            <a:off x="720000" y="1836096"/>
            <a:ext cx="9926037" cy="483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E26AA-6917-7B0C-3E1C-4F18A8E34504}"/>
              </a:ext>
            </a:extLst>
          </p:cNvPr>
          <p:cNvSpPr/>
          <p:nvPr/>
        </p:nvSpPr>
        <p:spPr bwMode="auto">
          <a:xfrm>
            <a:off x="1717855" y="6107950"/>
            <a:ext cx="735262" cy="385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CB9E104-6AB9-A94A-43BA-D30312E1A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19999" y="949141"/>
            <a:ext cx="9926037" cy="725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E26AA-6917-7B0C-3E1C-4F18A8E34504}"/>
              </a:ext>
            </a:extLst>
          </p:cNvPr>
          <p:cNvSpPr/>
          <p:nvPr/>
        </p:nvSpPr>
        <p:spPr bwMode="auto">
          <a:xfrm>
            <a:off x="2999656" y="980728"/>
            <a:ext cx="1656184" cy="523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23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2DA73-B0EA-C708-0722-0A86E8A8E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0332"/>
            <a:ext cx="9926037" cy="494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F6DFB1-EBCF-83C1-466C-BC36A519A043}"/>
              </a:ext>
            </a:extLst>
          </p:cNvPr>
          <p:cNvSpPr/>
          <p:nvPr/>
        </p:nvSpPr>
        <p:spPr bwMode="auto">
          <a:xfrm>
            <a:off x="2495601" y="2708921"/>
            <a:ext cx="14577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A456B-9F09-C74F-A5E2-8667EF147E82}"/>
              </a:ext>
            </a:extLst>
          </p:cNvPr>
          <p:cNvSpPr/>
          <p:nvPr/>
        </p:nvSpPr>
        <p:spPr bwMode="auto">
          <a:xfrm>
            <a:off x="7248128" y="4293096"/>
            <a:ext cx="1619047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E71E27-E130-11C1-989C-A6317BFF76D5}"/>
              </a:ext>
            </a:extLst>
          </p:cNvPr>
          <p:cNvSpPr/>
          <p:nvPr/>
        </p:nvSpPr>
        <p:spPr bwMode="auto">
          <a:xfrm>
            <a:off x="2999656" y="5949280"/>
            <a:ext cx="1352380" cy="52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258C7DC-0277-0D83-1D1D-5825B51F0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19" b="279"/>
          <a:stretch/>
        </p:blipFill>
        <p:spPr>
          <a:xfrm>
            <a:off x="720000" y="997422"/>
            <a:ext cx="9926037" cy="720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6DFB1-EBCF-83C1-466C-BC36A519A043}"/>
              </a:ext>
            </a:extLst>
          </p:cNvPr>
          <p:cNvSpPr/>
          <p:nvPr/>
        </p:nvSpPr>
        <p:spPr bwMode="auto">
          <a:xfrm>
            <a:off x="7824192" y="1070845"/>
            <a:ext cx="14577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5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E3142-B746-C1A7-BDED-5DFC181EA7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1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84C1D6-5708-FC8C-5A5B-C6B2ADF230AB}"/>
              </a:ext>
            </a:extLst>
          </p:cNvPr>
          <p:cNvSpPr/>
          <p:nvPr/>
        </p:nvSpPr>
        <p:spPr bwMode="auto">
          <a:xfrm>
            <a:off x="9752111" y="1132247"/>
            <a:ext cx="783079" cy="39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D68D2-8CDF-04C7-24F1-79A3AFC67988}"/>
              </a:ext>
            </a:extLst>
          </p:cNvPr>
          <p:cNvSpPr/>
          <p:nvPr/>
        </p:nvSpPr>
        <p:spPr bwMode="auto">
          <a:xfrm>
            <a:off x="684405" y="1977996"/>
            <a:ext cx="1219112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DB244-70A1-C4FF-20B9-984E26371C04}"/>
              </a:ext>
            </a:extLst>
          </p:cNvPr>
          <p:cNvSpPr/>
          <p:nvPr/>
        </p:nvSpPr>
        <p:spPr bwMode="auto">
          <a:xfrm>
            <a:off x="2099287" y="5334287"/>
            <a:ext cx="854268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53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692F8-3046-C356-CD35-23A94DA4F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048408" cy="1571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A9053E-13DA-0ECC-B451-2A829CF0B9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1637"/>
            <a:ext cx="9048408" cy="449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BFF14-98D4-8D9B-50B5-3D33F544DB0B}"/>
              </a:ext>
            </a:extLst>
          </p:cNvPr>
          <p:cNvSpPr/>
          <p:nvPr/>
        </p:nvSpPr>
        <p:spPr bwMode="auto">
          <a:xfrm>
            <a:off x="8184232" y="3284984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EE1D82-ACE4-2827-B5B1-98A381F9A634}"/>
              </a:ext>
            </a:extLst>
          </p:cNvPr>
          <p:cNvSpPr/>
          <p:nvPr/>
        </p:nvSpPr>
        <p:spPr bwMode="auto">
          <a:xfrm>
            <a:off x="1703512" y="4797152"/>
            <a:ext cx="720080" cy="37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94B00-8601-F507-F785-66EAB4B7B632}"/>
              </a:ext>
            </a:extLst>
          </p:cNvPr>
          <p:cNvSpPr/>
          <p:nvPr/>
        </p:nvSpPr>
        <p:spPr bwMode="auto">
          <a:xfrm>
            <a:off x="7176120" y="5589240"/>
            <a:ext cx="720080" cy="335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3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C5266-09D1-BF88-A91F-FF970A218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48EEB-D215-EC89-7CF7-C6CFABEC9F4B}"/>
              </a:ext>
            </a:extLst>
          </p:cNvPr>
          <p:cNvSpPr/>
          <p:nvPr/>
        </p:nvSpPr>
        <p:spPr bwMode="auto">
          <a:xfrm>
            <a:off x="2552609" y="2909297"/>
            <a:ext cx="276620" cy="26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B2A02A-A121-1096-1704-591F18231FD4}"/>
              </a:ext>
            </a:extLst>
          </p:cNvPr>
          <p:cNvSpPr/>
          <p:nvPr/>
        </p:nvSpPr>
        <p:spPr bwMode="auto">
          <a:xfrm>
            <a:off x="9044543" y="5253081"/>
            <a:ext cx="847149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3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9A47A-2F72-BDDC-4BA0-0FB2EBCA9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98C6C-A975-5169-F28C-59AE6B6E5798}"/>
              </a:ext>
            </a:extLst>
          </p:cNvPr>
          <p:cNvSpPr/>
          <p:nvPr/>
        </p:nvSpPr>
        <p:spPr bwMode="auto">
          <a:xfrm>
            <a:off x="6748571" y="1220136"/>
            <a:ext cx="1961904" cy="505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A984C2-DEC6-6A8C-5DBF-659090490E30}"/>
              </a:ext>
            </a:extLst>
          </p:cNvPr>
          <p:cNvSpPr/>
          <p:nvPr/>
        </p:nvSpPr>
        <p:spPr bwMode="auto">
          <a:xfrm>
            <a:off x="5375920" y="2996953"/>
            <a:ext cx="1496460" cy="50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EBB92-AA15-4304-BBB6-5D64E9BA2CC6}"/>
              </a:ext>
            </a:extLst>
          </p:cNvPr>
          <p:cNvSpPr/>
          <p:nvPr/>
        </p:nvSpPr>
        <p:spPr bwMode="auto">
          <a:xfrm>
            <a:off x="1805714" y="3901914"/>
            <a:ext cx="2047619" cy="40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18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16749-1833-8345-59DD-7765F5856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6E61D-4B17-C865-E3AC-BE7AF0298DE9}"/>
              </a:ext>
            </a:extLst>
          </p:cNvPr>
          <p:cNvSpPr/>
          <p:nvPr/>
        </p:nvSpPr>
        <p:spPr bwMode="auto">
          <a:xfrm>
            <a:off x="4643809" y="1238845"/>
            <a:ext cx="1504761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00F9C-5838-810C-2E65-95A0D0879311}"/>
              </a:ext>
            </a:extLst>
          </p:cNvPr>
          <p:cNvSpPr/>
          <p:nvPr/>
        </p:nvSpPr>
        <p:spPr bwMode="auto">
          <a:xfrm>
            <a:off x="3834285" y="2996953"/>
            <a:ext cx="3361904" cy="519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40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1789A-DA54-ABEF-DC10-F6770DFA2C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9446D-53C0-31D6-D67A-6B211366F45B}"/>
              </a:ext>
            </a:extLst>
          </p:cNvPr>
          <p:cNvSpPr/>
          <p:nvPr/>
        </p:nvSpPr>
        <p:spPr bwMode="auto">
          <a:xfrm>
            <a:off x="6215238" y="4806140"/>
            <a:ext cx="1676190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17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22CBB-872A-F12C-FFE6-2A19386D5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6CF72-BA10-82F6-CEEE-83202BACD897}"/>
              </a:ext>
            </a:extLst>
          </p:cNvPr>
          <p:cNvSpPr/>
          <p:nvPr/>
        </p:nvSpPr>
        <p:spPr bwMode="auto">
          <a:xfrm>
            <a:off x="2526086" y="1150052"/>
            <a:ext cx="1432413" cy="46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08AC8-32F9-724F-8536-A571DEEAC9EC}"/>
              </a:ext>
            </a:extLst>
          </p:cNvPr>
          <p:cNvSpPr/>
          <p:nvPr/>
        </p:nvSpPr>
        <p:spPr bwMode="auto">
          <a:xfrm>
            <a:off x="5853555" y="1977996"/>
            <a:ext cx="2695784" cy="46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9432A7-D757-2FB8-22FB-1789BB0B2858}"/>
              </a:ext>
            </a:extLst>
          </p:cNvPr>
          <p:cNvSpPr/>
          <p:nvPr/>
        </p:nvSpPr>
        <p:spPr bwMode="auto">
          <a:xfrm>
            <a:off x="5735960" y="4437113"/>
            <a:ext cx="2377427" cy="496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68CDE7-0BF6-42F2-B109-FF5A15D29905}"/>
              </a:ext>
            </a:extLst>
          </p:cNvPr>
          <p:cNvSpPr/>
          <p:nvPr/>
        </p:nvSpPr>
        <p:spPr bwMode="auto">
          <a:xfrm>
            <a:off x="2792995" y="6126621"/>
            <a:ext cx="1850571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0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3601B-D024-A845-8E6D-19745CF1A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A443E-3EA3-9F32-E3F2-10000003E127}"/>
              </a:ext>
            </a:extLst>
          </p:cNvPr>
          <p:cNvSpPr/>
          <p:nvPr/>
        </p:nvSpPr>
        <p:spPr bwMode="auto">
          <a:xfrm>
            <a:off x="1796190" y="3003522"/>
            <a:ext cx="1076190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CA4042-F030-AE96-C2CF-6E8CCAD97EE0}"/>
              </a:ext>
            </a:extLst>
          </p:cNvPr>
          <p:cNvSpPr/>
          <p:nvPr/>
        </p:nvSpPr>
        <p:spPr bwMode="auto">
          <a:xfrm>
            <a:off x="4223792" y="4725145"/>
            <a:ext cx="591445" cy="45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34D24E-873B-BFF8-C89E-3F0014212D67}"/>
              </a:ext>
            </a:extLst>
          </p:cNvPr>
          <p:cNvSpPr/>
          <p:nvPr/>
        </p:nvSpPr>
        <p:spPr bwMode="auto">
          <a:xfrm>
            <a:off x="7958095" y="5674067"/>
            <a:ext cx="2419047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7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44348-C590-DAED-2EE7-3EBE3E4143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2396F-0B20-431D-C87C-D712A035A37E}"/>
              </a:ext>
            </a:extLst>
          </p:cNvPr>
          <p:cNvSpPr/>
          <p:nvPr/>
        </p:nvSpPr>
        <p:spPr bwMode="auto">
          <a:xfrm>
            <a:off x="5951984" y="2132856"/>
            <a:ext cx="587063" cy="39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98F2A-0A36-16C0-C452-D3F5411ED930}"/>
              </a:ext>
            </a:extLst>
          </p:cNvPr>
          <p:cNvSpPr/>
          <p:nvPr/>
        </p:nvSpPr>
        <p:spPr bwMode="auto">
          <a:xfrm>
            <a:off x="6929523" y="3137472"/>
            <a:ext cx="638095" cy="29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49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5B2443-2F31-DF05-AA16-E15B26044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D654D-AC4D-80D4-517F-A209F7D30812}"/>
              </a:ext>
            </a:extLst>
          </p:cNvPr>
          <p:cNvSpPr/>
          <p:nvPr/>
        </p:nvSpPr>
        <p:spPr bwMode="auto">
          <a:xfrm>
            <a:off x="2148571" y="3023465"/>
            <a:ext cx="1542857" cy="496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AD965-534F-39DF-70D1-3285BF74E07A}"/>
              </a:ext>
            </a:extLst>
          </p:cNvPr>
          <p:cNvSpPr/>
          <p:nvPr/>
        </p:nvSpPr>
        <p:spPr bwMode="auto">
          <a:xfrm>
            <a:off x="4939047" y="3013924"/>
            <a:ext cx="761904" cy="41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822A5-BB1A-0934-D92D-A71F4F106BF9}"/>
              </a:ext>
            </a:extLst>
          </p:cNvPr>
          <p:cNvSpPr/>
          <p:nvPr/>
        </p:nvSpPr>
        <p:spPr bwMode="auto">
          <a:xfrm>
            <a:off x="7024761" y="3128424"/>
            <a:ext cx="1123809" cy="29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9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