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3109912"/>
            <a:ext cx="10610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E6A15-8088-2BF6-7201-515842C00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4BA090-0BE1-1C1A-4E0D-6239587416E4}"/>
              </a:ext>
            </a:extLst>
          </p:cNvPr>
          <p:cNvSpPr/>
          <p:nvPr/>
        </p:nvSpPr>
        <p:spPr bwMode="auto">
          <a:xfrm>
            <a:off x="5548571" y="1200585"/>
            <a:ext cx="2180952" cy="495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AC60EA-35B5-86AC-8247-58ADC912DAA4}"/>
              </a:ext>
            </a:extLst>
          </p:cNvPr>
          <p:cNvSpPr/>
          <p:nvPr/>
        </p:nvSpPr>
        <p:spPr bwMode="auto">
          <a:xfrm>
            <a:off x="4727848" y="2981643"/>
            <a:ext cx="3001675" cy="495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6A9ED4-CBB1-C5B3-BBF4-9EE335525DC1}"/>
              </a:ext>
            </a:extLst>
          </p:cNvPr>
          <p:cNvSpPr/>
          <p:nvPr/>
        </p:nvSpPr>
        <p:spPr bwMode="auto">
          <a:xfrm>
            <a:off x="4151784" y="4653136"/>
            <a:ext cx="3139644" cy="595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15523FB-8979-F24A-57A6-D3F7277AEE58}"/>
              </a:ext>
            </a:extLst>
          </p:cNvPr>
          <p:cNvSpPr/>
          <p:nvPr/>
        </p:nvSpPr>
        <p:spPr bwMode="auto">
          <a:xfrm>
            <a:off x="1900952" y="5629421"/>
            <a:ext cx="752380" cy="409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4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FDAA0-05CB-F805-9B91-A233D686F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A4D652-E6F7-44E8-F21D-B9CE4947FE35}"/>
              </a:ext>
            </a:extLst>
          </p:cNvPr>
          <p:cNvSpPr/>
          <p:nvPr/>
        </p:nvSpPr>
        <p:spPr bwMode="auto">
          <a:xfrm>
            <a:off x="9920000" y="1172259"/>
            <a:ext cx="1323809" cy="410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C3AC2B-342D-3F30-5A57-4747464AD3D0}"/>
              </a:ext>
            </a:extLst>
          </p:cNvPr>
          <p:cNvSpPr/>
          <p:nvPr/>
        </p:nvSpPr>
        <p:spPr bwMode="auto">
          <a:xfrm>
            <a:off x="1339047" y="2164017"/>
            <a:ext cx="1095238" cy="305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281317-B4A5-6BF7-3C4D-EACF1ED501E4}"/>
              </a:ext>
            </a:extLst>
          </p:cNvPr>
          <p:cNvSpPr/>
          <p:nvPr/>
        </p:nvSpPr>
        <p:spPr bwMode="auto">
          <a:xfrm>
            <a:off x="3291428" y="2993662"/>
            <a:ext cx="800000" cy="362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BE2D51-B051-0EB2-E337-B3D407C38E90}"/>
              </a:ext>
            </a:extLst>
          </p:cNvPr>
          <p:cNvSpPr/>
          <p:nvPr/>
        </p:nvSpPr>
        <p:spPr bwMode="auto">
          <a:xfrm>
            <a:off x="9891428" y="2924944"/>
            <a:ext cx="952380" cy="431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28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09B1E-F994-10D6-6FF5-F9E9CF9642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8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790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0ED47-CC8A-7236-0BF9-F3E417BD30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7752373-BC0F-B080-D885-D6FDCE2FA3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7305"/>
          <a:stretch/>
        </p:blipFill>
        <p:spPr>
          <a:xfrm>
            <a:off x="720000" y="3931434"/>
            <a:ext cx="10800000" cy="2665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690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52373-BC0F-B080-D885-D6FDCE2FA3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7"/>
          <a:stretch/>
        </p:blipFill>
        <p:spPr>
          <a:xfrm>
            <a:off x="719999" y="1039473"/>
            <a:ext cx="10776601" cy="349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1B7858-87EC-2BEA-2B89-3D98937C5C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96"/>
          <a:stretch/>
        </p:blipFill>
        <p:spPr>
          <a:xfrm>
            <a:off x="719999" y="4534573"/>
            <a:ext cx="10776601" cy="163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381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B7858-87EC-2BEA-2B89-3D98937C5C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20000" y="980727"/>
            <a:ext cx="10416560" cy="4169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EB46F0-2C17-9B87-15E6-6E798E10F1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84"/>
          <a:stretch/>
        </p:blipFill>
        <p:spPr>
          <a:xfrm>
            <a:off x="720000" y="5152484"/>
            <a:ext cx="10416560" cy="160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919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B46F0-2C17-9B87-15E6-6E798E10F1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84"/>
          <a:stretch/>
        </p:blipFill>
        <p:spPr>
          <a:xfrm>
            <a:off x="720000" y="1160150"/>
            <a:ext cx="10800000" cy="2556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7608AB-6AF1-A63B-779F-AD764A83069F}"/>
              </a:ext>
            </a:extLst>
          </p:cNvPr>
          <p:cNvSpPr/>
          <p:nvPr/>
        </p:nvSpPr>
        <p:spPr bwMode="auto">
          <a:xfrm>
            <a:off x="10148571" y="2151866"/>
            <a:ext cx="390476" cy="40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43E7CA-7347-4BB0-30AC-C730FDBBF9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4"/>
          <a:stretch/>
        </p:blipFill>
        <p:spPr>
          <a:xfrm>
            <a:off x="719999" y="3717032"/>
            <a:ext cx="10800001" cy="2517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7608AB-6AF1-A63B-779F-AD764A83069F}"/>
              </a:ext>
            </a:extLst>
          </p:cNvPr>
          <p:cNvSpPr/>
          <p:nvPr/>
        </p:nvSpPr>
        <p:spPr bwMode="auto">
          <a:xfrm>
            <a:off x="10056440" y="4775240"/>
            <a:ext cx="720080" cy="59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92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3E7CA-7347-4BB0-30AC-C730FDBBF9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720000" y="1110172"/>
            <a:ext cx="10776600" cy="3326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3B0322-5E97-A56D-5CC2-135C36C8FC57}"/>
              </a:ext>
            </a:extLst>
          </p:cNvPr>
          <p:cNvSpPr/>
          <p:nvPr/>
        </p:nvSpPr>
        <p:spPr bwMode="auto">
          <a:xfrm>
            <a:off x="9984432" y="2060848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2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8849A-720C-7734-29A9-3639E048F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F2631F-5B76-35DF-A273-F453296FB372}"/>
              </a:ext>
            </a:extLst>
          </p:cNvPr>
          <p:cNvSpPr/>
          <p:nvPr/>
        </p:nvSpPr>
        <p:spPr bwMode="auto">
          <a:xfrm>
            <a:off x="10215238" y="2192946"/>
            <a:ext cx="342857" cy="40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11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86536-9210-30A2-E471-491E9E8F6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F6C88-2537-ADE0-B70F-6262F85073A0}"/>
              </a:ext>
            </a:extLst>
          </p:cNvPr>
          <p:cNvSpPr/>
          <p:nvPr/>
        </p:nvSpPr>
        <p:spPr bwMode="auto">
          <a:xfrm>
            <a:off x="10148571" y="2086296"/>
            <a:ext cx="428571" cy="400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3A02C53-AA7F-EABA-0538-446C6A94FD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467272"/>
            <a:ext cx="10800000" cy="174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7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4B3E1-2E80-E19D-6B93-8A73E5CF0A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6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14D912-43A4-2DF9-0555-44E380E53402}"/>
              </a:ext>
            </a:extLst>
          </p:cNvPr>
          <p:cNvSpPr/>
          <p:nvPr/>
        </p:nvSpPr>
        <p:spPr bwMode="auto">
          <a:xfrm>
            <a:off x="5281886" y="4001453"/>
            <a:ext cx="1671345" cy="347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8DAE67-C8B3-6931-F813-C2E1E598671C}"/>
              </a:ext>
            </a:extLst>
          </p:cNvPr>
          <p:cNvSpPr/>
          <p:nvPr/>
        </p:nvSpPr>
        <p:spPr bwMode="auto">
          <a:xfrm>
            <a:off x="1818082" y="6206894"/>
            <a:ext cx="2583723" cy="33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CCAF7-88B5-D348-A8FA-607BA63CD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5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667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5C84B-8B63-B244-020F-59920696A3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638876"/>
            <a:ext cx="9336439" cy="5438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78A69F-CE88-E695-F986-EC40EC93AD97}"/>
              </a:ext>
            </a:extLst>
          </p:cNvPr>
          <p:cNvSpPr/>
          <p:nvPr/>
        </p:nvSpPr>
        <p:spPr bwMode="auto">
          <a:xfrm>
            <a:off x="2495600" y="1628801"/>
            <a:ext cx="3081558" cy="484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418DD5-8A7A-4C5F-11B0-BBC2BD721D1D}"/>
              </a:ext>
            </a:extLst>
          </p:cNvPr>
          <p:cNvSpPr/>
          <p:nvPr/>
        </p:nvSpPr>
        <p:spPr bwMode="auto">
          <a:xfrm>
            <a:off x="7399683" y="3933056"/>
            <a:ext cx="1360613" cy="44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6F7927-4D3E-D74D-4F4F-51822A447AC9}"/>
              </a:ext>
            </a:extLst>
          </p:cNvPr>
          <p:cNvSpPr/>
          <p:nvPr/>
        </p:nvSpPr>
        <p:spPr bwMode="auto">
          <a:xfrm>
            <a:off x="6960096" y="5373216"/>
            <a:ext cx="1238270" cy="519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23760AD-D561-AC93-0AD7-72E93A32DD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7"/>
          <a:stretch/>
        </p:blipFill>
        <p:spPr>
          <a:xfrm>
            <a:off x="720001" y="6077182"/>
            <a:ext cx="9336440" cy="736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417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760AD-D561-AC93-0AD7-72E93A32DD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/>
          <a:stretch/>
        </p:blipFill>
        <p:spPr>
          <a:xfrm>
            <a:off x="720000" y="836712"/>
            <a:ext cx="10155984" cy="488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9E4897-5964-8E0E-2BEB-96D994D4548D}"/>
              </a:ext>
            </a:extLst>
          </p:cNvPr>
          <p:cNvSpPr/>
          <p:nvPr/>
        </p:nvSpPr>
        <p:spPr bwMode="auto">
          <a:xfrm>
            <a:off x="6326390" y="4293096"/>
            <a:ext cx="1397118" cy="499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C1283B-9CD8-B631-C1B3-D7C82C56AA5C}"/>
              </a:ext>
            </a:extLst>
          </p:cNvPr>
          <p:cNvSpPr/>
          <p:nvPr/>
        </p:nvSpPr>
        <p:spPr bwMode="auto">
          <a:xfrm>
            <a:off x="3299297" y="5159533"/>
            <a:ext cx="1352340" cy="385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C3D2B25-5A53-9942-091F-6B4418AAC6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89"/>
          <a:stretch/>
        </p:blipFill>
        <p:spPr>
          <a:xfrm>
            <a:off x="720000" y="5723888"/>
            <a:ext cx="10155984" cy="820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109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D2B25-5A53-9942-091F-6B4418AAC6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23"/>
          <a:stretch/>
        </p:blipFill>
        <p:spPr>
          <a:xfrm>
            <a:off x="720000" y="908721"/>
            <a:ext cx="10488568" cy="4171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65958A-C60B-9F24-F522-845062DF3201}"/>
              </a:ext>
            </a:extLst>
          </p:cNvPr>
          <p:cNvSpPr/>
          <p:nvPr/>
        </p:nvSpPr>
        <p:spPr bwMode="auto">
          <a:xfrm>
            <a:off x="2999656" y="908721"/>
            <a:ext cx="1663200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71C4A0-BC35-5F27-B87C-C317E57CB12F}"/>
              </a:ext>
            </a:extLst>
          </p:cNvPr>
          <p:cNvSpPr/>
          <p:nvPr/>
        </p:nvSpPr>
        <p:spPr bwMode="auto">
          <a:xfrm>
            <a:off x="2855640" y="3501008"/>
            <a:ext cx="1626263" cy="540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F0ADF2-32D8-E386-BE99-51F969DBC51F}"/>
              </a:ext>
            </a:extLst>
          </p:cNvPr>
          <p:cNvSpPr/>
          <p:nvPr/>
        </p:nvSpPr>
        <p:spPr bwMode="auto">
          <a:xfrm>
            <a:off x="7320136" y="4365104"/>
            <a:ext cx="2436230" cy="55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4F76BFB-1184-71BE-5943-DC494AB6BE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241"/>
          <a:stretch/>
        </p:blipFill>
        <p:spPr>
          <a:xfrm>
            <a:off x="720000" y="5080243"/>
            <a:ext cx="10488568" cy="1616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F0ADF2-32D8-E386-BE99-51F969DBC51F}"/>
              </a:ext>
            </a:extLst>
          </p:cNvPr>
          <p:cNvSpPr/>
          <p:nvPr/>
        </p:nvSpPr>
        <p:spPr bwMode="auto">
          <a:xfrm>
            <a:off x="2207568" y="6042184"/>
            <a:ext cx="2436230" cy="55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55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76BFB-1184-71BE-5943-DC494AB6BE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79"/>
          <a:stretch/>
        </p:blipFill>
        <p:spPr>
          <a:xfrm>
            <a:off x="720000" y="980728"/>
            <a:ext cx="10800000" cy="336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BE22D8-58FA-9B61-162D-FC9692035758}"/>
              </a:ext>
            </a:extLst>
          </p:cNvPr>
          <p:cNvSpPr/>
          <p:nvPr/>
        </p:nvSpPr>
        <p:spPr bwMode="auto">
          <a:xfrm>
            <a:off x="5824761" y="2826616"/>
            <a:ext cx="780952" cy="41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2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6E3B2-165D-9EBA-E955-8A5EA4CCA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705EA3-558D-125B-AD11-F4A70A6A8C54}"/>
              </a:ext>
            </a:extLst>
          </p:cNvPr>
          <p:cNvSpPr/>
          <p:nvPr/>
        </p:nvSpPr>
        <p:spPr bwMode="auto">
          <a:xfrm>
            <a:off x="2643809" y="1124745"/>
            <a:ext cx="2266666" cy="49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97F386-875B-C8DD-F9F2-FA5B3A0B2F42}"/>
              </a:ext>
            </a:extLst>
          </p:cNvPr>
          <p:cNvSpPr/>
          <p:nvPr/>
        </p:nvSpPr>
        <p:spPr bwMode="auto">
          <a:xfrm>
            <a:off x="6948571" y="2946296"/>
            <a:ext cx="1923809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B4FAFC-2FFC-A4ED-6D36-B3D8AE5A9ADF}"/>
              </a:ext>
            </a:extLst>
          </p:cNvPr>
          <p:cNvSpPr/>
          <p:nvPr/>
        </p:nvSpPr>
        <p:spPr bwMode="auto">
          <a:xfrm>
            <a:off x="4910476" y="4663075"/>
            <a:ext cx="1200000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24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5DF33-1820-8523-1BDB-069433F310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CD00C5-34F4-37DB-DAD2-E09F73A10934}"/>
              </a:ext>
            </a:extLst>
          </p:cNvPr>
          <p:cNvSpPr/>
          <p:nvPr/>
        </p:nvSpPr>
        <p:spPr bwMode="auto">
          <a:xfrm>
            <a:off x="6910476" y="1181714"/>
            <a:ext cx="1733333" cy="505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2659AF-96B4-FF4E-6E01-7CE987D2B9EF}"/>
              </a:ext>
            </a:extLst>
          </p:cNvPr>
          <p:cNvSpPr/>
          <p:nvPr/>
        </p:nvSpPr>
        <p:spPr bwMode="auto">
          <a:xfrm>
            <a:off x="5386666" y="2852936"/>
            <a:ext cx="2005478" cy="50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A5AF96-67A8-4F2C-B43C-F03982DED92D}"/>
              </a:ext>
            </a:extLst>
          </p:cNvPr>
          <p:cNvSpPr/>
          <p:nvPr/>
        </p:nvSpPr>
        <p:spPr bwMode="auto">
          <a:xfrm>
            <a:off x="6729523" y="4632478"/>
            <a:ext cx="2371428" cy="495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82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D8905-0735-F5F7-DC09-35F852AC37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7A56FD-4D7C-DB70-FE65-3714D7847509}"/>
              </a:ext>
            </a:extLst>
          </p:cNvPr>
          <p:cNvSpPr/>
          <p:nvPr/>
        </p:nvSpPr>
        <p:spPr bwMode="auto">
          <a:xfrm>
            <a:off x="7977142" y="1181898"/>
            <a:ext cx="1419046" cy="49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387FAE-ED58-4E31-D892-74070517817C}"/>
              </a:ext>
            </a:extLst>
          </p:cNvPr>
          <p:cNvSpPr/>
          <p:nvPr/>
        </p:nvSpPr>
        <p:spPr bwMode="auto">
          <a:xfrm>
            <a:off x="6834285" y="2899248"/>
            <a:ext cx="2000001" cy="505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48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0E259-655D-C411-B36A-AE3AC047F8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D306BF-E9AA-8CBE-7433-0AFF3F21F04B}"/>
              </a:ext>
            </a:extLst>
          </p:cNvPr>
          <p:cNvSpPr/>
          <p:nvPr/>
        </p:nvSpPr>
        <p:spPr bwMode="auto">
          <a:xfrm>
            <a:off x="7700952" y="5607303"/>
            <a:ext cx="2323808" cy="49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0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A8107-0785-FF6C-CDD9-9C3118A267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5ADD5E-9BAD-4CAE-E166-A7D29F0D8641}"/>
              </a:ext>
            </a:extLst>
          </p:cNvPr>
          <p:cNvSpPr/>
          <p:nvPr/>
        </p:nvSpPr>
        <p:spPr bwMode="auto">
          <a:xfrm>
            <a:off x="8415238" y="1052736"/>
            <a:ext cx="2057142" cy="48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05F4DC-9647-BA76-F165-163315C8452D}"/>
              </a:ext>
            </a:extLst>
          </p:cNvPr>
          <p:cNvSpPr/>
          <p:nvPr/>
        </p:nvSpPr>
        <p:spPr bwMode="auto">
          <a:xfrm>
            <a:off x="4310476" y="2860457"/>
            <a:ext cx="1885714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86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3AF27-40BE-E7A0-ADED-E981AD0AF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63887F-8DD8-058B-7DEC-C30287B5FD4A}"/>
              </a:ext>
            </a:extLst>
          </p:cNvPr>
          <p:cNvSpPr/>
          <p:nvPr/>
        </p:nvSpPr>
        <p:spPr bwMode="auto">
          <a:xfrm>
            <a:off x="9377142" y="1238895"/>
            <a:ext cx="1876190" cy="29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87FE72-563D-7CB9-252E-1C65B135DFFD}"/>
              </a:ext>
            </a:extLst>
          </p:cNvPr>
          <p:cNvSpPr/>
          <p:nvPr/>
        </p:nvSpPr>
        <p:spPr bwMode="auto">
          <a:xfrm>
            <a:off x="1300952" y="2010986"/>
            <a:ext cx="1933333" cy="4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2A6DD6-5473-1E15-55B6-60FBE7186776}"/>
              </a:ext>
            </a:extLst>
          </p:cNvPr>
          <p:cNvSpPr/>
          <p:nvPr/>
        </p:nvSpPr>
        <p:spPr bwMode="auto">
          <a:xfrm>
            <a:off x="3472380" y="4679943"/>
            <a:ext cx="1914285" cy="505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87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622C5-AF94-B92F-33CD-A9DFFD0EBC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D2BFF-64D6-EC62-956D-39DB40906C93}"/>
              </a:ext>
            </a:extLst>
          </p:cNvPr>
          <p:cNvSpPr/>
          <p:nvPr/>
        </p:nvSpPr>
        <p:spPr bwMode="auto">
          <a:xfrm>
            <a:off x="6458977" y="5318341"/>
            <a:ext cx="859969" cy="36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CCDD5-C8FD-3F6D-0283-84B353623456}"/>
              </a:ext>
            </a:extLst>
          </p:cNvPr>
          <p:cNvSpPr/>
          <p:nvPr/>
        </p:nvSpPr>
        <p:spPr bwMode="auto">
          <a:xfrm>
            <a:off x="1773023" y="6170048"/>
            <a:ext cx="482635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13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2023-08-24T12:21:07Z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