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30" r:id="rId4"/>
    <p:sldId id="429" r:id="rId5"/>
    <p:sldId id="428" r:id="rId6"/>
    <p:sldId id="426" r:id="rId7"/>
    <p:sldId id="425" r:id="rId8"/>
    <p:sldId id="424" r:id="rId9"/>
    <p:sldId id="423" r:id="rId10"/>
    <p:sldId id="422" r:id="rId11"/>
    <p:sldId id="421" r:id="rId12"/>
    <p:sldId id="419" r:id="rId13"/>
    <p:sldId id="417" r:id="rId14"/>
    <p:sldId id="415" r:id="rId15"/>
    <p:sldId id="414" r:id="rId16"/>
    <p:sldId id="412" r:id="rId17"/>
    <p:sldId id="411" r:id="rId18"/>
    <p:sldId id="410" r:id="rId19"/>
    <p:sldId id="409" r:id="rId20"/>
    <p:sldId id="408" r:id="rId21"/>
    <p:sldId id="407" r:id="rId22"/>
    <p:sldId id="406" r:id="rId23"/>
    <p:sldId id="405" r:id="rId24"/>
    <p:sldId id="404" r:id="rId25"/>
    <p:sldId id="403" r:id="rId26"/>
    <p:sldId id="401" r:id="rId27"/>
    <p:sldId id="399" r:id="rId28"/>
    <p:sldId id="398" r:id="rId29"/>
    <p:sldId id="397" r:id="rId30"/>
    <p:sldId id="396" r:id="rId31"/>
    <p:sldId id="395" r:id="rId32"/>
    <p:sldId id="393" r:id="rId33"/>
    <p:sldId id="392" r:id="rId34"/>
    <p:sldId id="391" r:id="rId35"/>
    <p:sldId id="390" r:id="rId36"/>
    <p:sldId id="389" r:id="rId37"/>
    <p:sldId id="388" r:id="rId38"/>
    <p:sldId id="387" r:id="rId39"/>
    <p:sldId id="386" r:id="rId40"/>
    <p:sldId id="385" r:id="rId41"/>
    <p:sldId id="383" r:id="rId42"/>
    <p:sldId id="382" r:id="rId43"/>
    <p:sldId id="381" r:id="rId44"/>
    <p:sldId id="380" r:id="rId45"/>
    <p:sldId id="379" r:id="rId46"/>
    <p:sldId id="378" r:id="rId47"/>
    <p:sldId id="377" r:id="rId48"/>
    <p:sldId id="376" r:id="rId49"/>
    <p:sldId id="375" r:id="rId50"/>
    <p:sldId id="374" r:id="rId51"/>
    <p:sldId id="373" r:id="rId52"/>
    <p:sldId id="372" r:id="rId53"/>
    <p:sldId id="370" r:id="rId54"/>
    <p:sldId id="365" r:id="rId55"/>
    <p:sldId id="364" r:id="rId5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6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209800"/>
            <a:ext cx="99441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5AA09-C730-2BA3-CFA0-923C807E57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401C1-2354-1ACF-6472-F85AC10B1F45}"/>
              </a:ext>
            </a:extLst>
          </p:cNvPr>
          <p:cNvSpPr/>
          <p:nvPr/>
        </p:nvSpPr>
        <p:spPr bwMode="auto">
          <a:xfrm>
            <a:off x="1739047" y="4816913"/>
            <a:ext cx="304761" cy="324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963B4A-0BAC-A8CB-3707-7BAB7018486B}"/>
              </a:ext>
            </a:extLst>
          </p:cNvPr>
          <p:cNvSpPr/>
          <p:nvPr/>
        </p:nvSpPr>
        <p:spPr bwMode="auto">
          <a:xfrm>
            <a:off x="3834285" y="4826454"/>
            <a:ext cx="285714" cy="30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164DBA-FED8-70A1-0727-280D83005D2C}"/>
              </a:ext>
            </a:extLst>
          </p:cNvPr>
          <p:cNvSpPr/>
          <p:nvPr/>
        </p:nvSpPr>
        <p:spPr bwMode="auto">
          <a:xfrm>
            <a:off x="5920000" y="4826454"/>
            <a:ext cx="304761" cy="30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D5928F-65EA-E5A7-84D9-C858D09AD78B}"/>
              </a:ext>
            </a:extLst>
          </p:cNvPr>
          <p:cNvSpPr/>
          <p:nvPr/>
        </p:nvSpPr>
        <p:spPr bwMode="auto">
          <a:xfrm>
            <a:off x="8015238" y="4826454"/>
            <a:ext cx="257142" cy="30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F8BC34-825A-6615-C155-5B8CFA5586DC}"/>
              </a:ext>
            </a:extLst>
          </p:cNvPr>
          <p:cNvSpPr/>
          <p:nvPr/>
        </p:nvSpPr>
        <p:spPr bwMode="auto">
          <a:xfrm>
            <a:off x="10043809" y="4826454"/>
            <a:ext cx="361904" cy="30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64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D9BF8-A10F-C608-CDEC-CD8F1C898A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048408" cy="1133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5C5374-63DD-DAF0-7417-E7F7BE9047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39"/>
          <a:stretch/>
        </p:blipFill>
        <p:spPr>
          <a:xfrm>
            <a:off x="551384" y="2029724"/>
            <a:ext cx="9048408" cy="472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525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9D86D-15CD-9D33-A63D-740AEDE4D2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901438" cy="2802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9010EB-0764-88DB-8DD4-D9A3BFB647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1578"/>
            <a:ext cx="8901438" cy="2987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758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A05D2-64BD-262E-2738-31A798B17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976400" cy="2881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963080-3971-9073-2101-673374E0DB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57123"/>
            <a:ext cx="8976400" cy="296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878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4C5417-E0F6-72E8-7BC4-D5952232A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0D212B-2DCE-2014-9A90-5F2E2AED8AB1}"/>
              </a:ext>
            </a:extLst>
          </p:cNvPr>
          <p:cNvSpPr/>
          <p:nvPr/>
        </p:nvSpPr>
        <p:spPr bwMode="auto">
          <a:xfrm>
            <a:off x="1253333" y="1849112"/>
            <a:ext cx="276190" cy="305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20E61E-9EC1-261D-E59C-AF1E4B476E13}"/>
              </a:ext>
            </a:extLst>
          </p:cNvPr>
          <p:cNvSpPr/>
          <p:nvPr/>
        </p:nvSpPr>
        <p:spPr bwMode="auto">
          <a:xfrm>
            <a:off x="1234285" y="3908419"/>
            <a:ext cx="314285" cy="305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D702D35-A446-6E92-CF11-D5C12C53D6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34"/>
          <a:stretch/>
        </p:blipFill>
        <p:spPr>
          <a:xfrm>
            <a:off x="720000" y="4365104"/>
            <a:ext cx="10800000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105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02D35-A446-6E92-CF11-D5C12C53D6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0"/>
          <a:stretch/>
        </p:blipFill>
        <p:spPr>
          <a:xfrm>
            <a:off x="720000" y="1044282"/>
            <a:ext cx="10800000" cy="19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31997B-9F6D-46DF-593E-85C70978EF4A}"/>
              </a:ext>
            </a:extLst>
          </p:cNvPr>
          <p:cNvSpPr/>
          <p:nvPr/>
        </p:nvSpPr>
        <p:spPr bwMode="auto">
          <a:xfrm>
            <a:off x="1167619" y="1116838"/>
            <a:ext cx="352380" cy="314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6807507-C3C1-8570-B7AB-A5C656630E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540"/>
            <a:ext cx="10800000" cy="2808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456DD-B1C5-D938-E85A-A29983215EA1}"/>
              </a:ext>
            </a:extLst>
          </p:cNvPr>
          <p:cNvSpPr/>
          <p:nvPr/>
        </p:nvSpPr>
        <p:spPr bwMode="auto">
          <a:xfrm>
            <a:off x="1196190" y="3197163"/>
            <a:ext cx="304761" cy="324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8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B8A32-6678-851F-476E-8A22DB0C2B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6711CB-353D-9215-5F9D-13933B7B33DD}"/>
              </a:ext>
            </a:extLst>
          </p:cNvPr>
          <p:cNvSpPr/>
          <p:nvPr/>
        </p:nvSpPr>
        <p:spPr bwMode="auto">
          <a:xfrm>
            <a:off x="1196190" y="1143735"/>
            <a:ext cx="304761" cy="324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08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A207F-7E28-00B2-F921-075FC60C98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490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DB2E0-B18A-CE35-894E-DC9E9E69F6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508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152EE-D7C2-D016-D644-4CB6D90182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10"/>
          <a:stretch/>
        </p:blipFill>
        <p:spPr>
          <a:xfrm>
            <a:off x="720000" y="972001"/>
            <a:ext cx="10800000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416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6C32E-91E5-73EE-8CCD-F637327C8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114D87-D80E-7040-5424-E028CE018BE2}"/>
              </a:ext>
            </a:extLst>
          </p:cNvPr>
          <p:cNvSpPr/>
          <p:nvPr/>
        </p:nvSpPr>
        <p:spPr bwMode="auto">
          <a:xfrm>
            <a:off x="1243809" y="3135919"/>
            <a:ext cx="304761" cy="314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68EF2E-27FA-1BC2-46AD-687B7F2BA888}"/>
              </a:ext>
            </a:extLst>
          </p:cNvPr>
          <p:cNvSpPr/>
          <p:nvPr/>
        </p:nvSpPr>
        <p:spPr bwMode="auto">
          <a:xfrm>
            <a:off x="1243809" y="4470496"/>
            <a:ext cx="304761" cy="324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57964-3D1F-93E1-4A0A-0CCB6128A5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4805"/>
            <a:ext cx="10800000" cy="2748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0152EE-D7C2-D016-D644-4CB6D90182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88"/>
          <a:stretch/>
        </p:blipFill>
        <p:spPr>
          <a:xfrm>
            <a:off x="720000" y="1052736"/>
            <a:ext cx="10800000" cy="612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865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B63B2-5A38-2223-6AE2-86260E03D4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90A505-A3D1-C4DB-5D6B-DBD488ABCE3F}"/>
              </a:ext>
            </a:extLst>
          </p:cNvPr>
          <p:cNvSpPr/>
          <p:nvPr/>
        </p:nvSpPr>
        <p:spPr bwMode="auto">
          <a:xfrm>
            <a:off x="1205714" y="1810799"/>
            <a:ext cx="352380" cy="314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BF3007-D79E-2187-7658-0AD5C8606DA4}"/>
              </a:ext>
            </a:extLst>
          </p:cNvPr>
          <p:cNvSpPr/>
          <p:nvPr/>
        </p:nvSpPr>
        <p:spPr bwMode="auto">
          <a:xfrm>
            <a:off x="1205714" y="3888734"/>
            <a:ext cx="352380" cy="314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31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BEBFF-6EDB-9316-1524-11990ABD70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9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DD56A1-F4AF-F499-719D-3CA8BF2579B3}"/>
              </a:ext>
            </a:extLst>
          </p:cNvPr>
          <p:cNvSpPr/>
          <p:nvPr/>
        </p:nvSpPr>
        <p:spPr bwMode="auto">
          <a:xfrm>
            <a:off x="1160014" y="1095302"/>
            <a:ext cx="281609" cy="29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58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CBC95-E0FA-2758-25B6-A6161C33DB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EE990E-D3C3-DBB0-7C3C-34F827BA9DA4}"/>
              </a:ext>
            </a:extLst>
          </p:cNvPr>
          <p:cNvSpPr/>
          <p:nvPr/>
        </p:nvSpPr>
        <p:spPr bwMode="auto">
          <a:xfrm>
            <a:off x="1196190" y="1124666"/>
            <a:ext cx="304761" cy="314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23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389FC-471D-5701-FC01-09DCF1443C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A2906B-BFB3-28CE-6E4A-89C710ABBEBD}"/>
              </a:ext>
            </a:extLst>
          </p:cNvPr>
          <p:cNvSpPr/>
          <p:nvPr/>
        </p:nvSpPr>
        <p:spPr bwMode="auto">
          <a:xfrm>
            <a:off x="1196190" y="1162918"/>
            <a:ext cx="314285" cy="30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34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813B9-4EBF-039C-7BA1-529CE244CA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8"/>
          <a:stretch/>
        </p:blipFill>
        <p:spPr>
          <a:xfrm>
            <a:off x="1487488" y="836711"/>
            <a:ext cx="9337434" cy="1113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7BB3EB-C2E6-CBD3-6E4E-C3380F335C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36490"/>
            <a:ext cx="9337434" cy="4830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981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4EF20-AB42-BEAB-0ADB-8A81BC8EB6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4588" cy="255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03B7A3-C4FD-1272-A495-7D2DABA42C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29652"/>
            <a:ext cx="9834588" cy="3135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881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DB298-4214-2FC1-4AEC-F13A34272F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479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F9E2C-25B6-2ED4-818A-05667521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239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34383-C062-D9F1-1DDC-8BE81CEF19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8D65F-B06C-048D-1978-FDF595040703}"/>
              </a:ext>
            </a:extLst>
          </p:cNvPr>
          <p:cNvSpPr/>
          <p:nvPr/>
        </p:nvSpPr>
        <p:spPr bwMode="auto">
          <a:xfrm>
            <a:off x="1224761" y="1878040"/>
            <a:ext cx="314285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33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8D84A-70E0-912D-2A7E-30F21A23E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0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627DEF-1A86-1EDA-036E-BB21D602084A}"/>
              </a:ext>
            </a:extLst>
          </p:cNvPr>
          <p:cNvSpPr/>
          <p:nvPr/>
        </p:nvSpPr>
        <p:spPr bwMode="auto">
          <a:xfrm>
            <a:off x="1194632" y="1181952"/>
            <a:ext cx="264698" cy="29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699BE4-2940-6CD2-2640-A26B7CFAE332}"/>
              </a:ext>
            </a:extLst>
          </p:cNvPr>
          <p:cNvSpPr/>
          <p:nvPr/>
        </p:nvSpPr>
        <p:spPr bwMode="auto">
          <a:xfrm>
            <a:off x="1194632" y="3747023"/>
            <a:ext cx="264698" cy="29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49CC41-D007-7B2B-CCC8-C698AADC7232}"/>
              </a:ext>
            </a:extLst>
          </p:cNvPr>
          <p:cNvSpPr/>
          <p:nvPr/>
        </p:nvSpPr>
        <p:spPr bwMode="auto">
          <a:xfrm>
            <a:off x="1148994" y="5024995"/>
            <a:ext cx="337719" cy="301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264352" y="1772816"/>
            <a:ext cx="151216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8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CD7B82-A2E2-CCC5-B5B1-92838644B8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CD380C-45F7-8DC3-BEA2-22ABB614BA10}"/>
              </a:ext>
            </a:extLst>
          </p:cNvPr>
          <p:cNvSpPr/>
          <p:nvPr/>
        </p:nvSpPr>
        <p:spPr bwMode="auto">
          <a:xfrm>
            <a:off x="1167619" y="1153208"/>
            <a:ext cx="352380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66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814AC-0209-DFB7-6C94-F8246AAF2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993"/>
            <a:ext cx="9192424" cy="3557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E2F7F1-58BE-2402-8826-AC878112943D}"/>
              </a:ext>
            </a:extLst>
          </p:cNvPr>
          <p:cNvSpPr/>
          <p:nvPr/>
        </p:nvSpPr>
        <p:spPr bwMode="auto">
          <a:xfrm>
            <a:off x="1055440" y="1052736"/>
            <a:ext cx="3600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4AB0265-1DB0-E8D3-C541-C99D1ABD61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1"/>
          <a:stretch/>
        </p:blipFill>
        <p:spPr>
          <a:xfrm>
            <a:off x="2279576" y="4457687"/>
            <a:ext cx="9192424" cy="235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199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6854C-9599-582E-67C2-E77D3C3585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247463-3DDC-7A98-8F00-03DD3E4E3CB3}"/>
              </a:ext>
            </a:extLst>
          </p:cNvPr>
          <p:cNvSpPr/>
          <p:nvPr/>
        </p:nvSpPr>
        <p:spPr bwMode="auto">
          <a:xfrm>
            <a:off x="1196190" y="1124596"/>
            <a:ext cx="314285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60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8F31B-E52F-4762-2920-33745D766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5E8B8-A3EF-C25D-FB09-D5BEE04F0964}"/>
              </a:ext>
            </a:extLst>
          </p:cNvPr>
          <p:cNvSpPr/>
          <p:nvPr/>
        </p:nvSpPr>
        <p:spPr bwMode="auto">
          <a:xfrm>
            <a:off x="1167619" y="1096041"/>
            <a:ext cx="352380" cy="305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F1A90-DB5F-7C53-135C-AAF9BA005D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53FA1-6317-C206-F331-256BCA431A0D}"/>
              </a:ext>
            </a:extLst>
          </p:cNvPr>
          <p:cNvSpPr/>
          <p:nvPr/>
        </p:nvSpPr>
        <p:spPr bwMode="auto">
          <a:xfrm>
            <a:off x="2510476" y="4527265"/>
            <a:ext cx="304761" cy="324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8E6F2A5-4C60-E36B-C1C7-C5664B93C7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81"/>
          <a:stretch/>
        </p:blipFill>
        <p:spPr>
          <a:xfrm>
            <a:off x="720000" y="5773522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455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6F2A5-4C60-E36B-C1C7-C5664B93C7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12"/>
          <a:stretch/>
        </p:blipFill>
        <p:spPr>
          <a:xfrm>
            <a:off x="720000" y="980728"/>
            <a:ext cx="10800000" cy="357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A5D74-6D42-97CC-9E43-51F678F54A12}"/>
              </a:ext>
            </a:extLst>
          </p:cNvPr>
          <p:cNvSpPr/>
          <p:nvPr/>
        </p:nvSpPr>
        <p:spPr bwMode="auto">
          <a:xfrm>
            <a:off x="2520000" y="1113613"/>
            <a:ext cx="304761" cy="30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87CA6-65CB-A2B8-8829-8538CEF901AD}"/>
              </a:ext>
            </a:extLst>
          </p:cNvPr>
          <p:cNvSpPr/>
          <p:nvPr/>
        </p:nvSpPr>
        <p:spPr bwMode="auto">
          <a:xfrm>
            <a:off x="2491428" y="3266844"/>
            <a:ext cx="352380" cy="304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46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BC3A1-AE8C-9E9B-DBF5-1C9C39D55E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E55510-EDB2-AFD2-09A5-DC97CCE9A1F0}"/>
              </a:ext>
            </a:extLst>
          </p:cNvPr>
          <p:cNvSpPr/>
          <p:nvPr/>
        </p:nvSpPr>
        <p:spPr bwMode="auto">
          <a:xfrm>
            <a:off x="2520000" y="1114857"/>
            <a:ext cx="257142" cy="30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378ED-FC7D-14B6-B4EC-D44FE64AB0BC}"/>
              </a:ext>
            </a:extLst>
          </p:cNvPr>
          <p:cNvSpPr/>
          <p:nvPr/>
        </p:nvSpPr>
        <p:spPr bwMode="auto">
          <a:xfrm>
            <a:off x="2539047" y="3267251"/>
            <a:ext cx="276190" cy="30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49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1BE34-730D-D6D7-0C9A-933F8194C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476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0841A-81EC-783A-EEC8-91B2886D0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2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702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90C6D0-5D2F-D3ED-EDEF-30BA55224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928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14000-8F93-2079-4116-E23A23FA86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7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D860E-46E8-4F57-B844-D8E08D171F3A}"/>
              </a:ext>
            </a:extLst>
          </p:cNvPr>
          <p:cNvSpPr/>
          <p:nvPr/>
        </p:nvSpPr>
        <p:spPr bwMode="auto">
          <a:xfrm>
            <a:off x="1226560" y="3743320"/>
            <a:ext cx="271371" cy="28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1AF9DE-1CC6-230F-C4F7-01E3A215F9FC}"/>
              </a:ext>
            </a:extLst>
          </p:cNvPr>
          <p:cNvSpPr/>
          <p:nvPr/>
        </p:nvSpPr>
        <p:spPr bwMode="auto">
          <a:xfrm>
            <a:off x="1217514" y="5011245"/>
            <a:ext cx="289463" cy="298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18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594E7-63F5-348F-D636-3925CA3C0E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10344552" cy="329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50A9FE-F84D-CA38-B37C-C4283FF4E6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62465"/>
            <a:ext cx="10344552" cy="2690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784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816E4-B6B7-6357-7E37-A1E547A7A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811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F7D1C-9E41-EFCB-58FD-01492DBE3C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5F6E61-6A66-3EEF-2028-2D1D9FF0436A}"/>
              </a:ext>
            </a:extLst>
          </p:cNvPr>
          <p:cNvSpPr/>
          <p:nvPr/>
        </p:nvSpPr>
        <p:spPr bwMode="auto">
          <a:xfrm>
            <a:off x="1205714" y="1143670"/>
            <a:ext cx="285714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89E2D9-CF40-DD18-9D39-0387CFF472F7}"/>
              </a:ext>
            </a:extLst>
          </p:cNvPr>
          <p:cNvSpPr/>
          <p:nvPr/>
        </p:nvSpPr>
        <p:spPr bwMode="auto">
          <a:xfrm>
            <a:off x="1196190" y="1839891"/>
            <a:ext cx="314285" cy="3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BB417A-F0C0-24C0-F845-4D7100B86C9E}"/>
              </a:ext>
            </a:extLst>
          </p:cNvPr>
          <p:cNvSpPr/>
          <p:nvPr/>
        </p:nvSpPr>
        <p:spPr bwMode="auto">
          <a:xfrm>
            <a:off x="1196190" y="2526574"/>
            <a:ext cx="304761" cy="324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00DA46-3813-1D95-D078-45D5F7884CED}"/>
              </a:ext>
            </a:extLst>
          </p:cNvPr>
          <p:cNvSpPr/>
          <p:nvPr/>
        </p:nvSpPr>
        <p:spPr bwMode="auto">
          <a:xfrm>
            <a:off x="1167619" y="3919015"/>
            <a:ext cx="352380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D37BA0-5E0F-BF60-D90D-C409E1EA7187}"/>
              </a:ext>
            </a:extLst>
          </p:cNvPr>
          <p:cNvSpPr/>
          <p:nvPr/>
        </p:nvSpPr>
        <p:spPr bwMode="auto">
          <a:xfrm>
            <a:off x="1196190" y="4615235"/>
            <a:ext cx="304761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20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847B6-E2B0-5581-E3BC-9A46BA1F3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8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2EE669-720E-FE9D-02D0-401E234EEBFB}"/>
              </a:ext>
            </a:extLst>
          </p:cNvPr>
          <p:cNvSpPr/>
          <p:nvPr/>
        </p:nvSpPr>
        <p:spPr bwMode="auto">
          <a:xfrm>
            <a:off x="1196190" y="1134021"/>
            <a:ext cx="314285" cy="3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E9AC2D-454C-C667-6B8A-A678902D1A81}"/>
              </a:ext>
            </a:extLst>
          </p:cNvPr>
          <p:cNvSpPr/>
          <p:nvPr/>
        </p:nvSpPr>
        <p:spPr bwMode="auto">
          <a:xfrm>
            <a:off x="1167619" y="2525498"/>
            <a:ext cx="352380" cy="3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2EE6CC-FF2F-9DB0-1F7F-5B3B0A537C22}"/>
              </a:ext>
            </a:extLst>
          </p:cNvPr>
          <p:cNvSpPr/>
          <p:nvPr/>
        </p:nvSpPr>
        <p:spPr bwMode="auto">
          <a:xfrm>
            <a:off x="1205714" y="3221237"/>
            <a:ext cx="285714" cy="3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093C2A-3710-BE03-24DE-D41D75072E00}"/>
              </a:ext>
            </a:extLst>
          </p:cNvPr>
          <p:cNvSpPr/>
          <p:nvPr/>
        </p:nvSpPr>
        <p:spPr bwMode="auto">
          <a:xfrm>
            <a:off x="1196190" y="4603183"/>
            <a:ext cx="304761" cy="324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22F9F3-ADF4-451F-48DD-570AAF2CF7EB}"/>
              </a:ext>
            </a:extLst>
          </p:cNvPr>
          <p:cNvSpPr/>
          <p:nvPr/>
        </p:nvSpPr>
        <p:spPr bwMode="auto">
          <a:xfrm>
            <a:off x="1196190" y="5298922"/>
            <a:ext cx="314285" cy="314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64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4413F-DE7D-B713-D1B9-CF7CA4BD0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84DEC9-1672-20C3-1DC5-5A9D447E0919}"/>
              </a:ext>
            </a:extLst>
          </p:cNvPr>
          <p:cNvSpPr/>
          <p:nvPr/>
        </p:nvSpPr>
        <p:spPr bwMode="auto">
          <a:xfrm>
            <a:off x="1167619" y="1191124"/>
            <a:ext cx="352380" cy="30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A049BF-12EC-65E1-5C24-DAA04BC630C8}"/>
              </a:ext>
            </a:extLst>
          </p:cNvPr>
          <p:cNvSpPr/>
          <p:nvPr/>
        </p:nvSpPr>
        <p:spPr bwMode="auto">
          <a:xfrm>
            <a:off x="1196190" y="1867552"/>
            <a:ext cx="304761" cy="323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2EEB89-3720-23A1-69BC-B16698EE7161}"/>
              </a:ext>
            </a:extLst>
          </p:cNvPr>
          <p:cNvSpPr/>
          <p:nvPr/>
        </p:nvSpPr>
        <p:spPr bwMode="auto">
          <a:xfrm>
            <a:off x="1196190" y="2572561"/>
            <a:ext cx="314285" cy="30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78C1B9-BF7E-89C8-C650-6E18E30F3C3D}"/>
              </a:ext>
            </a:extLst>
          </p:cNvPr>
          <p:cNvSpPr/>
          <p:nvPr/>
        </p:nvSpPr>
        <p:spPr bwMode="auto">
          <a:xfrm>
            <a:off x="1167619" y="3963525"/>
            <a:ext cx="352380" cy="30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EBC1B0-53F5-FECB-35DC-CD00669A3FF3}"/>
              </a:ext>
            </a:extLst>
          </p:cNvPr>
          <p:cNvSpPr/>
          <p:nvPr/>
        </p:nvSpPr>
        <p:spPr bwMode="auto">
          <a:xfrm>
            <a:off x="1205714" y="4649480"/>
            <a:ext cx="285714" cy="31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3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86D4D-14A0-12BC-89F4-9A46A4514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924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5515C-79F6-B9D8-F770-D16CAC6F58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BA3C68-F08E-50FD-E7EF-496490600BF8}"/>
              </a:ext>
            </a:extLst>
          </p:cNvPr>
          <p:cNvSpPr/>
          <p:nvPr/>
        </p:nvSpPr>
        <p:spPr bwMode="auto">
          <a:xfrm>
            <a:off x="5148571" y="3298798"/>
            <a:ext cx="1209523" cy="390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57F5FD-CAAF-DD02-49C2-74054CC29812}"/>
              </a:ext>
            </a:extLst>
          </p:cNvPr>
          <p:cNvSpPr/>
          <p:nvPr/>
        </p:nvSpPr>
        <p:spPr bwMode="auto">
          <a:xfrm>
            <a:off x="2358095" y="3994930"/>
            <a:ext cx="1771428" cy="314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9E0A60-C808-C102-FA57-D9BFAA1A7B4A}"/>
              </a:ext>
            </a:extLst>
          </p:cNvPr>
          <p:cNvSpPr/>
          <p:nvPr/>
        </p:nvSpPr>
        <p:spPr bwMode="auto">
          <a:xfrm>
            <a:off x="4929523" y="5387195"/>
            <a:ext cx="1152380" cy="38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46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BB13F-3479-BB40-4DF3-5C1DEE2FA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C2ADC6-68C4-7A75-9E8E-3F31B9A93A34}"/>
              </a:ext>
            </a:extLst>
          </p:cNvPr>
          <p:cNvSpPr/>
          <p:nvPr/>
        </p:nvSpPr>
        <p:spPr bwMode="auto">
          <a:xfrm>
            <a:off x="5815238" y="1744941"/>
            <a:ext cx="1647619" cy="314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E806C1-E0E5-E491-A4B9-998BC96AD9A9}"/>
              </a:ext>
            </a:extLst>
          </p:cNvPr>
          <p:cNvSpPr/>
          <p:nvPr/>
        </p:nvSpPr>
        <p:spPr bwMode="auto">
          <a:xfrm>
            <a:off x="7815238" y="3068961"/>
            <a:ext cx="1971427" cy="45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57CDAB-10D0-D12A-5FC5-31FF37396E84}"/>
              </a:ext>
            </a:extLst>
          </p:cNvPr>
          <p:cNvSpPr/>
          <p:nvPr/>
        </p:nvSpPr>
        <p:spPr bwMode="auto">
          <a:xfrm>
            <a:off x="7158095" y="3863374"/>
            <a:ext cx="952380" cy="276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48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D432D-5E68-C0B3-3555-E3C6437026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A11F8-8BC5-2448-7F44-327E7EFE5093}"/>
              </a:ext>
            </a:extLst>
          </p:cNvPr>
          <p:cNvSpPr/>
          <p:nvPr/>
        </p:nvSpPr>
        <p:spPr bwMode="auto">
          <a:xfrm>
            <a:off x="3415238" y="1152990"/>
            <a:ext cx="1333333" cy="381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ACAA99-2CAB-AB94-2009-DB4AB860B91A}"/>
              </a:ext>
            </a:extLst>
          </p:cNvPr>
          <p:cNvSpPr/>
          <p:nvPr/>
        </p:nvSpPr>
        <p:spPr bwMode="auto">
          <a:xfrm>
            <a:off x="4062857" y="1838850"/>
            <a:ext cx="1533333" cy="314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9733DB-4577-D614-4596-0BD86A5EF0D8}"/>
              </a:ext>
            </a:extLst>
          </p:cNvPr>
          <p:cNvSpPr/>
          <p:nvPr/>
        </p:nvSpPr>
        <p:spPr bwMode="auto">
          <a:xfrm>
            <a:off x="1691428" y="2534236"/>
            <a:ext cx="895238" cy="314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187486-194E-C8E5-62BD-1FDAB9575CD6}"/>
              </a:ext>
            </a:extLst>
          </p:cNvPr>
          <p:cNvSpPr/>
          <p:nvPr/>
        </p:nvSpPr>
        <p:spPr bwMode="auto">
          <a:xfrm>
            <a:off x="1691428" y="3915482"/>
            <a:ext cx="647619" cy="323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78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486D6-AB3F-6F3F-D02C-40820B2E9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A3520-32C5-4AD1-B3D9-ED71A4332F85}"/>
              </a:ext>
            </a:extLst>
          </p:cNvPr>
          <p:cNvSpPr/>
          <p:nvPr/>
        </p:nvSpPr>
        <p:spPr bwMode="auto">
          <a:xfrm>
            <a:off x="1691428" y="3211034"/>
            <a:ext cx="628571" cy="31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C01CAE-5C95-D214-B14B-79844F2E0B02}"/>
              </a:ext>
            </a:extLst>
          </p:cNvPr>
          <p:cNvSpPr/>
          <p:nvPr/>
        </p:nvSpPr>
        <p:spPr bwMode="auto">
          <a:xfrm>
            <a:off x="9462857" y="4602093"/>
            <a:ext cx="657142" cy="31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DEEEFB3-DAA7-C294-165E-96A662A66E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07"/>
          <a:stretch/>
        </p:blipFill>
        <p:spPr>
          <a:xfrm>
            <a:off x="720000" y="5925913"/>
            <a:ext cx="10800000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37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F26AC-D2F4-73DE-1F13-415096A3D4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5912F-ADB2-E42E-DD20-6B84B47A9401}"/>
              </a:ext>
            </a:extLst>
          </p:cNvPr>
          <p:cNvSpPr/>
          <p:nvPr/>
        </p:nvSpPr>
        <p:spPr bwMode="auto">
          <a:xfrm>
            <a:off x="1177142" y="1849428"/>
            <a:ext cx="361904" cy="3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258B012-BE42-6978-1C5F-100C0A98EA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2993"/>
            <a:ext cx="10800000" cy="2083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5642C7-B9F8-44E8-5737-958761AFFD81}"/>
              </a:ext>
            </a:extLst>
          </p:cNvPr>
          <p:cNvSpPr/>
          <p:nvPr/>
        </p:nvSpPr>
        <p:spPr bwMode="auto">
          <a:xfrm>
            <a:off x="1196190" y="4591552"/>
            <a:ext cx="304761" cy="315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23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EEFB3-DAA7-C294-165E-96A662A66E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14"/>
          <a:stretch/>
        </p:blipFill>
        <p:spPr>
          <a:xfrm>
            <a:off x="720000" y="1052736"/>
            <a:ext cx="10800000" cy="340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41673-99B0-0737-E04C-9DDD97574841}"/>
              </a:ext>
            </a:extLst>
          </p:cNvPr>
          <p:cNvSpPr/>
          <p:nvPr/>
        </p:nvSpPr>
        <p:spPr bwMode="auto">
          <a:xfrm>
            <a:off x="5879977" y="1124744"/>
            <a:ext cx="51621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E15699-DFEC-9F22-6B0B-DE3CB4321D5B}"/>
              </a:ext>
            </a:extLst>
          </p:cNvPr>
          <p:cNvSpPr/>
          <p:nvPr/>
        </p:nvSpPr>
        <p:spPr bwMode="auto">
          <a:xfrm>
            <a:off x="4110476" y="3222143"/>
            <a:ext cx="485714" cy="324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14DE20-7140-7C8B-7664-904700CD3047}"/>
              </a:ext>
            </a:extLst>
          </p:cNvPr>
          <p:cNvSpPr/>
          <p:nvPr/>
        </p:nvSpPr>
        <p:spPr bwMode="auto">
          <a:xfrm>
            <a:off x="4558095" y="4003898"/>
            <a:ext cx="447619" cy="22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82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E08D7-185A-65DC-2554-6CEEBB7AEB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07E28-843B-30B4-9C9F-FED494B75B6D}"/>
              </a:ext>
            </a:extLst>
          </p:cNvPr>
          <p:cNvSpPr/>
          <p:nvPr/>
        </p:nvSpPr>
        <p:spPr bwMode="auto">
          <a:xfrm>
            <a:off x="10129523" y="3182089"/>
            <a:ext cx="1076190" cy="390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706C92-9972-0FC8-C60F-3D8E805C2F9B}"/>
              </a:ext>
            </a:extLst>
          </p:cNvPr>
          <p:cNvSpPr/>
          <p:nvPr/>
        </p:nvSpPr>
        <p:spPr bwMode="auto">
          <a:xfrm>
            <a:off x="1186666" y="3867978"/>
            <a:ext cx="4533333" cy="390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8E2407-D068-1F9F-4E95-6A56533B9E27}"/>
              </a:ext>
            </a:extLst>
          </p:cNvPr>
          <p:cNvSpPr/>
          <p:nvPr/>
        </p:nvSpPr>
        <p:spPr bwMode="auto">
          <a:xfrm>
            <a:off x="2139047" y="5249284"/>
            <a:ext cx="4276190" cy="38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30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6BE68-FF6F-AF0D-4669-45CAF5286F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40859"/>
            <a:ext cx="9984512" cy="314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3C2FA-82B0-6E74-7E3E-E54B4BD88956}"/>
              </a:ext>
            </a:extLst>
          </p:cNvPr>
          <p:cNvSpPr/>
          <p:nvPr/>
        </p:nvSpPr>
        <p:spPr bwMode="auto">
          <a:xfrm>
            <a:off x="1983830" y="926996"/>
            <a:ext cx="7064498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C2D878-05D5-E08C-73AC-E2DF72F7B6B8}"/>
              </a:ext>
            </a:extLst>
          </p:cNvPr>
          <p:cNvSpPr/>
          <p:nvPr/>
        </p:nvSpPr>
        <p:spPr bwMode="auto">
          <a:xfrm>
            <a:off x="1974946" y="2276872"/>
            <a:ext cx="534518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5D976C2-8920-D6B3-805B-6ECBCB7CD8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84752"/>
            <a:ext cx="9984512" cy="262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27CD4D-47C8-AF15-C5EC-B230AE7D8971}"/>
              </a:ext>
            </a:extLst>
          </p:cNvPr>
          <p:cNvSpPr/>
          <p:nvPr/>
        </p:nvSpPr>
        <p:spPr bwMode="auto">
          <a:xfrm>
            <a:off x="1987767" y="6093295"/>
            <a:ext cx="7783340" cy="44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55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9D739-6179-3D06-046F-557D57D8DE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5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3CFBD8-BC3B-E064-87AF-88C3ABCD66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7" y="2852936"/>
            <a:ext cx="8496944" cy="3944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537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DF66E-AB69-200C-8854-D454B6FA19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6"/>
          <a:stretch/>
        </p:blipFill>
        <p:spPr>
          <a:xfrm>
            <a:off x="720000" y="1052736"/>
            <a:ext cx="10800000" cy="4785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C5AFC7-038B-7970-985A-DEC5E188FDE1}"/>
              </a:ext>
            </a:extLst>
          </p:cNvPr>
          <p:cNvSpPr/>
          <p:nvPr/>
        </p:nvSpPr>
        <p:spPr bwMode="auto">
          <a:xfrm>
            <a:off x="1586666" y="1866919"/>
            <a:ext cx="9638096" cy="39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48C612A-8AB3-2FF7-EDA6-AB944F894DB0}"/>
              </a:ext>
            </a:extLst>
          </p:cNvPr>
          <p:cNvSpPr/>
          <p:nvPr/>
        </p:nvSpPr>
        <p:spPr bwMode="auto">
          <a:xfrm>
            <a:off x="720000" y="2552693"/>
            <a:ext cx="10476189" cy="39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04E10C1-A3E7-0770-138B-7ED7E33DE410}"/>
              </a:ext>
            </a:extLst>
          </p:cNvPr>
          <p:cNvSpPr/>
          <p:nvPr/>
        </p:nvSpPr>
        <p:spPr bwMode="auto">
          <a:xfrm>
            <a:off x="681904" y="3238467"/>
            <a:ext cx="10438095" cy="39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FB9C0BC-AEE3-FBE1-7A35-47EBBAA5070F}"/>
              </a:ext>
            </a:extLst>
          </p:cNvPr>
          <p:cNvSpPr/>
          <p:nvPr/>
        </p:nvSpPr>
        <p:spPr bwMode="auto">
          <a:xfrm>
            <a:off x="681904" y="3924240"/>
            <a:ext cx="10523809" cy="39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D75CD6E-BEE3-4A6E-A046-3DED335B8168}"/>
              </a:ext>
            </a:extLst>
          </p:cNvPr>
          <p:cNvSpPr/>
          <p:nvPr/>
        </p:nvSpPr>
        <p:spPr bwMode="auto">
          <a:xfrm>
            <a:off x="720000" y="4610014"/>
            <a:ext cx="10476189" cy="390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03A3C72-F724-BE0B-FAD8-6E68699D938B}"/>
              </a:ext>
            </a:extLst>
          </p:cNvPr>
          <p:cNvSpPr/>
          <p:nvPr/>
        </p:nvSpPr>
        <p:spPr bwMode="auto">
          <a:xfrm>
            <a:off x="681904" y="5295788"/>
            <a:ext cx="6914285" cy="400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68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9" grpId="0" animBg="1"/>
      <p:bldP spid="21" grpId="0" animBg="1"/>
      <p:bldP spid="24" grpId="0" animBg="1"/>
      <p:bldP spid="2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D4D19-0C35-4DDD-D139-29D57A9B22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75CA5F-2C4C-3668-DE8A-778AB6EE02DE}"/>
              </a:ext>
            </a:extLst>
          </p:cNvPr>
          <p:cNvSpPr/>
          <p:nvPr/>
        </p:nvSpPr>
        <p:spPr bwMode="auto">
          <a:xfrm>
            <a:off x="1481904" y="972001"/>
            <a:ext cx="9733331" cy="534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213BAC-33D9-6279-4090-A2707B566A43}"/>
              </a:ext>
            </a:extLst>
          </p:cNvPr>
          <p:cNvSpPr/>
          <p:nvPr/>
        </p:nvSpPr>
        <p:spPr bwMode="auto">
          <a:xfrm>
            <a:off x="681903" y="1792207"/>
            <a:ext cx="10542857" cy="412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3AF9CFA-173E-14DE-53E7-6A208FF11839}"/>
              </a:ext>
            </a:extLst>
          </p:cNvPr>
          <p:cNvSpPr/>
          <p:nvPr/>
        </p:nvSpPr>
        <p:spPr bwMode="auto">
          <a:xfrm>
            <a:off x="681903" y="2497962"/>
            <a:ext cx="10533332" cy="39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E1B84AF-C99D-D2CD-83D8-8D594B1E8AD0}"/>
              </a:ext>
            </a:extLst>
          </p:cNvPr>
          <p:cNvSpPr/>
          <p:nvPr/>
        </p:nvSpPr>
        <p:spPr bwMode="auto">
          <a:xfrm>
            <a:off x="720000" y="3184645"/>
            <a:ext cx="10457141" cy="38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93FD7C5-F0FF-96FC-B3C7-FA2DE7F73C3B}"/>
              </a:ext>
            </a:extLst>
          </p:cNvPr>
          <p:cNvSpPr/>
          <p:nvPr/>
        </p:nvSpPr>
        <p:spPr bwMode="auto">
          <a:xfrm>
            <a:off x="719999" y="3789040"/>
            <a:ext cx="10495236" cy="473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C0AA655-D751-2706-B9D6-71F945D96BC9}"/>
              </a:ext>
            </a:extLst>
          </p:cNvPr>
          <p:cNvSpPr/>
          <p:nvPr/>
        </p:nvSpPr>
        <p:spPr bwMode="auto">
          <a:xfrm>
            <a:off x="681904" y="4548474"/>
            <a:ext cx="4676190" cy="39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52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1" grpId="0" animBg="1"/>
      <p:bldP spid="26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281B1-FD10-BD9F-D772-E253B5D7F4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7BFF72-CAE2-1B67-2344-DD62160DA109}"/>
              </a:ext>
            </a:extLst>
          </p:cNvPr>
          <p:cNvSpPr/>
          <p:nvPr/>
        </p:nvSpPr>
        <p:spPr bwMode="auto">
          <a:xfrm>
            <a:off x="1215238" y="1848558"/>
            <a:ext cx="295238" cy="314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29D113-FAEA-C8F7-6AC6-F12FC5A8B62D}"/>
              </a:ext>
            </a:extLst>
          </p:cNvPr>
          <p:cNvSpPr/>
          <p:nvPr/>
        </p:nvSpPr>
        <p:spPr bwMode="auto">
          <a:xfrm>
            <a:off x="1215238" y="3906563"/>
            <a:ext cx="295238" cy="32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22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B49C6-985B-2C7E-690F-34C57085DF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1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DA24C-BA15-EBA8-A971-76962452A8F9}"/>
              </a:ext>
            </a:extLst>
          </p:cNvPr>
          <p:cNvSpPr/>
          <p:nvPr/>
        </p:nvSpPr>
        <p:spPr bwMode="auto">
          <a:xfrm>
            <a:off x="1215238" y="1172497"/>
            <a:ext cx="276190" cy="315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69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24449-9EF5-5B53-92EB-3047196E3C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7C9D6-5B42-868B-289C-C7E3A9643301}"/>
              </a:ext>
            </a:extLst>
          </p:cNvPr>
          <p:cNvSpPr/>
          <p:nvPr/>
        </p:nvSpPr>
        <p:spPr bwMode="auto">
          <a:xfrm>
            <a:off x="1224761" y="1849588"/>
            <a:ext cx="285714" cy="314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23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60BA2-0559-B44E-9622-B30E80A068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BFCD7C-CD9B-C5D2-E291-EE0B6E64889F}"/>
              </a:ext>
            </a:extLst>
          </p:cNvPr>
          <p:cNvSpPr/>
          <p:nvPr/>
        </p:nvSpPr>
        <p:spPr bwMode="auto">
          <a:xfrm>
            <a:off x="1215238" y="1105521"/>
            <a:ext cx="276190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AB43CE-0C68-329C-BA8C-6D96B25D5ABF}"/>
              </a:ext>
            </a:extLst>
          </p:cNvPr>
          <p:cNvSpPr/>
          <p:nvPr/>
        </p:nvSpPr>
        <p:spPr bwMode="auto">
          <a:xfrm>
            <a:off x="1196190" y="4538937"/>
            <a:ext cx="304761" cy="324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57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2023-08-23T08:17:46Z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