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5" r:id="rId4"/>
    <p:sldId id="374" r:id="rId5"/>
    <p:sldId id="373" r:id="rId6"/>
    <p:sldId id="372" r:id="rId7"/>
    <p:sldId id="371" r:id="rId8"/>
    <p:sldId id="369" r:id="rId9"/>
    <p:sldId id="368" r:id="rId10"/>
    <p:sldId id="367" r:id="rId11"/>
    <p:sldId id="366" r:id="rId12"/>
    <p:sldId id="365" r:id="rId13"/>
    <p:sldId id="364" r:id="rId14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8" d="100"/>
          <a:sy n="108" d="100"/>
        </p:scale>
        <p:origin x="120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2428875"/>
            <a:ext cx="11401425" cy="2000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573016"/>
            <a:ext cx="1092200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C3E6771-04A9-027B-5724-74DB0BAFC7D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605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F3A257F-9098-8165-8386-AE3CC12473E5}"/>
              </a:ext>
            </a:extLst>
          </p:cNvPr>
          <p:cNvSpPr/>
          <p:nvPr/>
        </p:nvSpPr>
        <p:spPr bwMode="auto">
          <a:xfrm>
            <a:off x="5087889" y="5674433"/>
            <a:ext cx="4708302" cy="5055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5419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2CF88F2-BF64-5B8F-2C9E-AF4A71D89ED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734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4FAB452-5D79-57D6-2FDC-7C59A9D6F571}"/>
              </a:ext>
            </a:extLst>
          </p:cNvPr>
          <p:cNvSpPr/>
          <p:nvPr/>
        </p:nvSpPr>
        <p:spPr bwMode="auto">
          <a:xfrm>
            <a:off x="7608169" y="4725144"/>
            <a:ext cx="3588022" cy="6389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A520CF8-B192-C4D7-CBA0-C6D67506902B}"/>
              </a:ext>
            </a:extLst>
          </p:cNvPr>
          <p:cNvSpPr/>
          <p:nvPr/>
        </p:nvSpPr>
        <p:spPr bwMode="auto">
          <a:xfrm>
            <a:off x="1405714" y="5733257"/>
            <a:ext cx="2962094" cy="5358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2030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53F0277-7926-74DC-7156-875B970A06D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423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77E8ED-3A1F-6E47-FD77-0ABDAA66C42B}"/>
              </a:ext>
            </a:extLst>
          </p:cNvPr>
          <p:cNvSpPr/>
          <p:nvPr/>
        </p:nvSpPr>
        <p:spPr bwMode="auto">
          <a:xfrm>
            <a:off x="6384032" y="1916832"/>
            <a:ext cx="4896544" cy="5992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895B964-7CA2-6E97-7B64-2B28E1756D24}"/>
              </a:ext>
            </a:extLst>
          </p:cNvPr>
          <p:cNvSpPr/>
          <p:nvPr/>
        </p:nvSpPr>
        <p:spPr bwMode="auto">
          <a:xfrm>
            <a:off x="1377142" y="2916429"/>
            <a:ext cx="1866666" cy="4193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6AA5DB9-DBE7-89E2-830C-D85E5FC61D37}"/>
              </a:ext>
            </a:extLst>
          </p:cNvPr>
          <p:cNvSpPr/>
          <p:nvPr/>
        </p:nvSpPr>
        <p:spPr bwMode="auto">
          <a:xfrm>
            <a:off x="2423592" y="4581128"/>
            <a:ext cx="3960439" cy="6609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6706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36431D1-562C-6B0D-1C0D-D1AA6F18ADC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591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CEFFD11-B0C8-C2E2-D1C7-40729EE1CBB4}"/>
              </a:ext>
            </a:extLst>
          </p:cNvPr>
          <p:cNvSpPr/>
          <p:nvPr/>
        </p:nvSpPr>
        <p:spPr bwMode="auto">
          <a:xfrm>
            <a:off x="2351584" y="2132856"/>
            <a:ext cx="7654129" cy="5958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944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749D858-E064-659D-2212-A752947BFC5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468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47B84F4-563E-F30C-82A9-EA28419811D2}"/>
              </a:ext>
            </a:extLst>
          </p:cNvPr>
          <p:cNvSpPr/>
          <p:nvPr/>
        </p:nvSpPr>
        <p:spPr bwMode="auto">
          <a:xfrm>
            <a:off x="5900952" y="4597086"/>
            <a:ext cx="2028571" cy="5056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4B00C97-942D-EA70-D558-DF28C4F013BD}"/>
              </a:ext>
            </a:extLst>
          </p:cNvPr>
          <p:cNvSpPr/>
          <p:nvPr/>
        </p:nvSpPr>
        <p:spPr bwMode="auto">
          <a:xfrm>
            <a:off x="3777142" y="5484279"/>
            <a:ext cx="1628571" cy="4006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14F9DAE-71E5-CE30-A8FD-F8B92A7862E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807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D7DD89E-B9A4-C6DF-024F-517990F6BC98}"/>
              </a:ext>
            </a:extLst>
          </p:cNvPr>
          <p:cNvSpPr/>
          <p:nvPr/>
        </p:nvSpPr>
        <p:spPr bwMode="auto">
          <a:xfrm>
            <a:off x="1967619" y="1992128"/>
            <a:ext cx="2866666" cy="4004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0C87C2C-6292-E4A0-9FE1-256531BBF7B7}"/>
              </a:ext>
            </a:extLst>
          </p:cNvPr>
          <p:cNvSpPr/>
          <p:nvPr/>
        </p:nvSpPr>
        <p:spPr bwMode="auto">
          <a:xfrm>
            <a:off x="4558095" y="3794038"/>
            <a:ext cx="1038095" cy="4480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75459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A54613A-79CB-6635-65F1-933CAB1D078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874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FE250AB-F142-D9EF-DEB8-F485F3DD59CC}"/>
              </a:ext>
            </a:extLst>
          </p:cNvPr>
          <p:cNvSpPr/>
          <p:nvPr/>
        </p:nvSpPr>
        <p:spPr bwMode="auto">
          <a:xfrm>
            <a:off x="5843809" y="1210211"/>
            <a:ext cx="1752380" cy="4954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49DEDBC-C716-948A-4123-9ADC68A11403}"/>
              </a:ext>
            </a:extLst>
          </p:cNvPr>
          <p:cNvSpPr/>
          <p:nvPr/>
        </p:nvSpPr>
        <p:spPr bwMode="auto">
          <a:xfrm>
            <a:off x="8605714" y="2924944"/>
            <a:ext cx="2085714" cy="5435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88047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3C74CD4-A6ED-9AF3-9654-BC2081F968A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7633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C98C3C0-33D9-50F3-9DA1-8701BEA474C5}"/>
              </a:ext>
            </a:extLst>
          </p:cNvPr>
          <p:cNvSpPr/>
          <p:nvPr/>
        </p:nvSpPr>
        <p:spPr bwMode="auto">
          <a:xfrm>
            <a:off x="8397208" y="4607555"/>
            <a:ext cx="1048508" cy="3644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6779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EAF4266-355D-EEAF-FAEF-944638AC532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59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E910C31-44A6-BC72-4CCF-D8093D6A7754}"/>
              </a:ext>
            </a:extLst>
          </p:cNvPr>
          <p:cNvSpPr/>
          <p:nvPr/>
        </p:nvSpPr>
        <p:spPr bwMode="auto">
          <a:xfrm>
            <a:off x="5729523" y="1210472"/>
            <a:ext cx="1961904" cy="4101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3BADE61-FA4E-B1E9-5A97-ADEACA40DB92}"/>
              </a:ext>
            </a:extLst>
          </p:cNvPr>
          <p:cNvSpPr/>
          <p:nvPr/>
        </p:nvSpPr>
        <p:spPr bwMode="auto">
          <a:xfrm>
            <a:off x="4415238" y="2965628"/>
            <a:ext cx="1247619" cy="4006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5617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B139D42-1F4E-98CF-5FB5-1AD6C9F815D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34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CE44C91-973A-51D4-78D2-1EA92F882637}"/>
              </a:ext>
            </a:extLst>
          </p:cNvPr>
          <p:cNvSpPr/>
          <p:nvPr/>
        </p:nvSpPr>
        <p:spPr bwMode="auto">
          <a:xfrm>
            <a:off x="5491428" y="1196753"/>
            <a:ext cx="1980952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C31B900-E3B8-FCF9-B38C-2061F592DA94}"/>
              </a:ext>
            </a:extLst>
          </p:cNvPr>
          <p:cNvSpPr/>
          <p:nvPr/>
        </p:nvSpPr>
        <p:spPr bwMode="auto">
          <a:xfrm>
            <a:off x="4253333" y="3868231"/>
            <a:ext cx="2866666" cy="4096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7433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3635E47-6444-5FC0-B7E4-6F4E012B46C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051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5FC2176-F70B-29EA-8037-DD17C566F0DF}"/>
              </a:ext>
            </a:extLst>
          </p:cNvPr>
          <p:cNvSpPr/>
          <p:nvPr/>
        </p:nvSpPr>
        <p:spPr bwMode="auto">
          <a:xfrm>
            <a:off x="3005714" y="2267359"/>
            <a:ext cx="800000" cy="2952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80DC8D0-1EB7-B4E1-6B10-EB31483AA82B}"/>
              </a:ext>
            </a:extLst>
          </p:cNvPr>
          <p:cNvSpPr/>
          <p:nvPr/>
        </p:nvSpPr>
        <p:spPr bwMode="auto">
          <a:xfrm>
            <a:off x="7405714" y="3057909"/>
            <a:ext cx="533333" cy="4190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8935143-9206-E52E-BA1A-D5297E7DF514}"/>
              </a:ext>
            </a:extLst>
          </p:cNvPr>
          <p:cNvSpPr/>
          <p:nvPr/>
        </p:nvSpPr>
        <p:spPr bwMode="auto">
          <a:xfrm>
            <a:off x="5872380" y="4019904"/>
            <a:ext cx="533333" cy="3619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2046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6C44FE5-63EB-D5C5-1440-493EC5B5B3A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080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95B6D14-6AAA-7025-4905-3873591ECF7E}"/>
              </a:ext>
            </a:extLst>
          </p:cNvPr>
          <p:cNvSpPr/>
          <p:nvPr/>
        </p:nvSpPr>
        <p:spPr bwMode="auto">
          <a:xfrm>
            <a:off x="3043809" y="1181719"/>
            <a:ext cx="914285" cy="4099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61C344C-7D3E-93B6-35B9-33D7A8DF68BA}"/>
              </a:ext>
            </a:extLst>
          </p:cNvPr>
          <p:cNvSpPr/>
          <p:nvPr/>
        </p:nvSpPr>
        <p:spPr bwMode="auto">
          <a:xfrm>
            <a:off x="5910476" y="2996952"/>
            <a:ext cx="419047" cy="4058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79600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2015-09-16T06:52:26Z</dcterms:created>
  <dcterms:modified xsi:type="dcterms:W3CDTF">2023-08-24T11:33:04Z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