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7"/>
  </p:notesMasterIdLst>
  <p:sldIdLst>
    <p:sldId id="362" r:id="rId2"/>
    <p:sldId id="363" r:id="rId3"/>
    <p:sldId id="387" r:id="rId4"/>
    <p:sldId id="386" r:id="rId5"/>
    <p:sldId id="385" r:id="rId6"/>
    <p:sldId id="384" r:id="rId7"/>
    <p:sldId id="383" r:id="rId8"/>
    <p:sldId id="381" r:id="rId9"/>
    <p:sldId id="380" r:id="rId10"/>
    <p:sldId id="379" r:id="rId11"/>
    <p:sldId id="378" r:id="rId12"/>
    <p:sldId id="388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D2071D-8427-45A1-B61C-4C5C9959BD74}" type="datetimeFigureOut">
              <a:rPr lang="zh-CN" altLang="en-US" smtClean="0"/>
              <a:t>2023/8/24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762C4-4B7D-4290-A292-110F32DC37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822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8762C4-4B7D-4290-A292-110F32DC371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083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3109912"/>
            <a:ext cx="106108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CF43C4-B9D5-8912-A300-4CDCA8F241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0707"/>
            <a:ext cx="10800000" cy="454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8A2C9F0-FDF7-0CB5-2A73-4A935CAB09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61"/>
          <a:stretch/>
        </p:blipFill>
        <p:spPr>
          <a:xfrm>
            <a:off x="720000" y="1003954"/>
            <a:ext cx="10800000" cy="756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424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14804-71A0-4072-E3EF-3A647D1171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40"/>
          <a:stretch/>
        </p:blipFill>
        <p:spPr>
          <a:xfrm>
            <a:off x="720000" y="971999"/>
            <a:ext cx="10776600" cy="4343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065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14804-71A0-4072-E3EF-3A647D1171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9"/>
          <a:stretch/>
        </p:blipFill>
        <p:spPr>
          <a:xfrm>
            <a:off x="719999" y="980728"/>
            <a:ext cx="10776601" cy="1692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6C182A2-245A-18F3-E638-AA7D6AE29A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25"/>
          <a:stretch/>
        </p:blipFill>
        <p:spPr>
          <a:xfrm>
            <a:off x="716045" y="2673277"/>
            <a:ext cx="10780556" cy="3602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762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3C3FF3-27E2-C837-ADF0-FCD44D1D44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16409"/>
            <a:ext cx="10800000" cy="264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6C182A2-245A-18F3-E638-AA7D6AE29A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8"/>
          <a:stretch/>
        </p:blipFill>
        <p:spPr>
          <a:xfrm>
            <a:off x="720000" y="908720"/>
            <a:ext cx="10800000" cy="2607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899DE16-A284-ABDF-2DD3-9A769B5391F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3" b="78596"/>
          <a:stretch/>
        </p:blipFill>
        <p:spPr>
          <a:xfrm>
            <a:off x="720000" y="6157284"/>
            <a:ext cx="10800000" cy="592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356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99DE16-A284-ABDF-2DD3-9A769B5391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4"/>
          <a:stretch/>
        </p:blipFill>
        <p:spPr>
          <a:xfrm>
            <a:off x="720000" y="980728"/>
            <a:ext cx="10849106" cy="4527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5BE466-F48C-D7FA-1F61-045D29DB7CE3}"/>
              </a:ext>
            </a:extLst>
          </p:cNvPr>
          <p:cNvSpPr/>
          <p:nvPr/>
        </p:nvSpPr>
        <p:spPr bwMode="auto">
          <a:xfrm>
            <a:off x="1303554" y="1124744"/>
            <a:ext cx="54397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D48784-9420-C7B2-C0F4-D987B914858D}"/>
              </a:ext>
            </a:extLst>
          </p:cNvPr>
          <p:cNvSpPr/>
          <p:nvPr/>
        </p:nvSpPr>
        <p:spPr bwMode="auto">
          <a:xfrm>
            <a:off x="1303554" y="2881988"/>
            <a:ext cx="463138" cy="619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923BDC-B69A-0F3B-7570-7857A27D1DD9}"/>
              </a:ext>
            </a:extLst>
          </p:cNvPr>
          <p:cNvSpPr/>
          <p:nvPr/>
        </p:nvSpPr>
        <p:spPr bwMode="auto">
          <a:xfrm>
            <a:off x="1303554" y="3861048"/>
            <a:ext cx="61598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57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E875BD-39BA-FEA7-3D66-6E24EAED89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1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6A3827-FA60-80D5-BD6F-6691510A37B0}"/>
              </a:ext>
            </a:extLst>
          </p:cNvPr>
          <p:cNvSpPr/>
          <p:nvPr/>
        </p:nvSpPr>
        <p:spPr bwMode="auto">
          <a:xfrm>
            <a:off x="1299129" y="1205513"/>
            <a:ext cx="345748" cy="363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AB824C-C880-705D-4D49-6EA2503FC5A8}"/>
              </a:ext>
            </a:extLst>
          </p:cNvPr>
          <p:cNvSpPr/>
          <p:nvPr/>
        </p:nvSpPr>
        <p:spPr bwMode="auto">
          <a:xfrm>
            <a:off x="1316416" y="2857405"/>
            <a:ext cx="311173" cy="363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BCDFDC-AAEF-EF82-18C2-DC378D211BE2}"/>
              </a:ext>
            </a:extLst>
          </p:cNvPr>
          <p:cNvSpPr/>
          <p:nvPr/>
        </p:nvSpPr>
        <p:spPr bwMode="auto">
          <a:xfrm>
            <a:off x="1264554" y="3687675"/>
            <a:ext cx="388967" cy="363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B0B932-552D-EA6B-2FD7-457141E4344B}"/>
              </a:ext>
            </a:extLst>
          </p:cNvPr>
          <p:cNvSpPr/>
          <p:nvPr/>
        </p:nvSpPr>
        <p:spPr bwMode="auto">
          <a:xfrm>
            <a:off x="1316416" y="4517945"/>
            <a:ext cx="311173" cy="363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0BEEC4-F2B4-332F-2C82-9CEEFAF1ABDC}"/>
              </a:ext>
            </a:extLst>
          </p:cNvPr>
          <p:cNvSpPr/>
          <p:nvPr/>
        </p:nvSpPr>
        <p:spPr bwMode="auto">
          <a:xfrm>
            <a:off x="1299129" y="6169837"/>
            <a:ext cx="337105" cy="371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11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7ED02-CF2F-D48E-260B-9C10686A00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9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9CD532-B329-CFD7-B7CC-BC5647249C71}"/>
              </a:ext>
            </a:extLst>
          </p:cNvPr>
          <p:cNvSpPr/>
          <p:nvPr/>
        </p:nvSpPr>
        <p:spPr bwMode="auto">
          <a:xfrm>
            <a:off x="1315679" y="1239706"/>
            <a:ext cx="310789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632698-B5B0-CF95-329F-03B518985812}"/>
              </a:ext>
            </a:extLst>
          </p:cNvPr>
          <p:cNvSpPr/>
          <p:nvPr/>
        </p:nvSpPr>
        <p:spPr bwMode="auto">
          <a:xfrm>
            <a:off x="1315679" y="2068731"/>
            <a:ext cx="310789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EC963C-14A4-932E-08F5-3BE426630867}"/>
              </a:ext>
            </a:extLst>
          </p:cNvPr>
          <p:cNvSpPr/>
          <p:nvPr/>
        </p:nvSpPr>
        <p:spPr bwMode="auto">
          <a:xfrm>
            <a:off x="1298413" y="3726782"/>
            <a:ext cx="345321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CB831B-702D-5B32-C84E-25C84450F3E8}"/>
              </a:ext>
            </a:extLst>
          </p:cNvPr>
          <p:cNvSpPr/>
          <p:nvPr/>
        </p:nvSpPr>
        <p:spPr bwMode="auto">
          <a:xfrm>
            <a:off x="1263881" y="5376197"/>
            <a:ext cx="397119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79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302D73-E9E9-ED6F-C39A-9EF9DED55E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28DE32-28BB-23ED-54DC-6C69D930D51B}"/>
              </a:ext>
            </a:extLst>
          </p:cNvPr>
          <p:cNvSpPr/>
          <p:nvPr/>
        </p:nvSpPr>
        <p:spPr bwMode="auto">
          <a:xfrm>
            <a:off x="1358095" y="1305737"/>
            <a:ext cx="380952" cy="390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EA6E3A-9192-3DDE-EDB4-4D7453CAA3AA}"/>
              </a:ext>
            </a:extLst>
          </p:cNvPr>
          <p:cNvSpPr/>
          <p:nvPr/>
        </p:nvSpPr>
        <p:spPr bwMode="auto">
          <a:xfrm>
            <a:off x="1377142" y="3126989"/>
            <a:ext cx="342857" cy="400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1BC78F-C588-C17C-E957-176FEFD6DA7E}"/>
              </a:ext>
            </a:extLst>
          </p:cNvPr>
          <p:cNvSpPr/>
          <p:nvPr/>
        </p:nvSpPr>
        <p:spPr bwMode="auto">
          <a:xfrm>
            <a:off x="1358095" y="4032848"/>
            <a:ext cx="371428" cy="410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05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F34AD4-6BA8-BEE5-7D33-7DCA19A7C2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A9838D-B613-B33F-F1E8-7372243D8D6D}"/>
              </a:ext>
            </a:extLst>
          </p:cNvPr>
          <p:cNvSpPr/>
          <p:nvPr/>
        </p:nvSpPr>
        <p:spPr bwMode="auto">
          <a:xfrm>
            <a:off x="2872380" y="3976050"/>
            <a:ext cx="438095" cy="391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60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093DD9-9D43-7A71-DD05-0DAAF489AC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820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29A6DB-686D-F1F6-AC2B-A20B9D6B8E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1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133B97-2529-1D40-AECB-ADF4E23B64BF}"/>
              </a:ext>
            </a:extLst>
          </p:cNvPr>
          <p:cNvSpPr/>
          <p:nvPr/>
        </p:nvSpPr>
        <p:spPr bwMode="auto">
          <a:xfrm>
            <a:off x="2124807" y="4718796"/>
            <a:ext cx="1660226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52BCAA-3132-DFBC-3277-A59C36CFCA71}"/>
              </a:ext>
            </a:extLst>
          </p:cNvPr>
          <p:cNvSpPr/>
          <p:nvPr/>
        </p:nvSpPr>
        <p:spPr bwMode="auto">
          <a:xfrm>
            <a:off x="4902494" y="5461764"/>
            <a:ext cx="1564444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DD3F2-CD90-AD25-86DB-6BEAD6F778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CFD634-9B57-1DA2-2CC9-274792337375}"/>
              </a:ext>
            </a:extLst>
          </p:cNvPr>
          <p:cNvSpPr/>
          <p:nvPr/>
        </p:nvSpPr>
        <p:spPr bwMode="auto">
          <a:xfrm>
            <a:off x="3891066" y="5329488"/>
            <a:ext cx="343532" cy="388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64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EC0FA-ABAD-C015-11CF-E181A2F982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8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DFB2EA-F94E-06A2-1E3C-BD6E1FE82BCF}"/>
              </a:ext>
            </a:extLst>
          </p:cNvPr>
          <p:cNvSpPr/>
          <p:nvPr/>
        </p:nvSpPr>
        <p:spPr bwMode="auto">
          <a:xfrm>
            <a:off x="8842829" y="4547172"/>
            <a:ext cx="344918" cy="362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83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87A61-254A-5E40-AC37-122D9A2686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3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93ACFA-1CBF-8E11-EDE8-8BF0BCCAC7FB}"/>
              </a:ext>
            </a:extLst>
          </p:cNvPr>
          <p:cNvSpPr/>
          <p:nvPr/>
        </p:nvSpPr>
        <p:spPr bwMode="auto">
          <a:xfrm>
            <a:off x="6923453" y="6120318"/>
            <a:ext cx="280046" cy="356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94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A117A-BB46-CD51-CCD0-1F75D99D64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2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D1A32D-FF8E-A5BB-3198-77832E7BD4BB}"/>
              </a:ext>
            </a:extLst>
          </p:cNvPr>
          <p:cNvSpPr/>
          <p:nvPr/>
        </p:nvSpPr>
        <p:spPr bwMode="auto">
          <a:xfrm>
            <a:off x="4958095" y="3011679"/>
            <a:ext cx="342857" cy="400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917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59CDC4-4EEE-BE1F-5DA2-7D6EB409AA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9"/>
          <a:stretch/>
        </p:blipFill>
        <p:spPr>
          <a:xfrm>
            <a:off x="720000" y="972000"/>
            <a:ext cx="10776600" cy="549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415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30D17-0879-AB63-C02E-4F3F9F58E9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6742"/>
            <a:ext cx="10800000" cy="173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159CDC4-4EEE-BE1F-5DA2-7D6EB409AA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61"/>
          <a:stretch/>
        </p:blipFill>
        <p:spPr>
          <a:xfrm>
            <a:off x="720000" y="1329136"/>
            <a:ext cx="10800001" cy="797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110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AE491B-E21F-257D-9E62-78EC6F4BAB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BD8242-0113-27D5-AEB7-A29F1C427AA1}"/>
              </a:ext>
            </a:extLst>
          </p:cNvPr>
          <p:cNvSpPr/>
          <p:nvPr/>
        </p:nvSpPr>
        <p:spPr bwMode="auto">
          <a:xfrm>
            <a:off x="9300952" y="1238998"/>
            <a:ext cx="1333332" cy="495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6B8C29-44D8-5F13-E7DF-097B23084754}"/>
              </a:ext>
            </a:extLst>
          </p:cNvPr>
          <p:cNvSpPr/>
          <p:nvPr/>
        </p:nvSpPr>
        <p:spPr bwMode="auto">
          <a:xfrm>
            <a:off x="4100952" y="3022163"/>
            <a:ext cx="1047619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3DB918-3FC9-FA16-6E1D-C0A5A35C2076}"/>
              </a:ext>
            </a:extLst>
          </p:cNvPr>
          <p:cNvSpPr/>
          <p:nvPr/>
        </p:nvSpPr>
        <p:spPr bwMode="auto">
          <a:xfrm>
            <a:off x="8062857" y="4795793"/>
            <a:ext cx="1561904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42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CEAE8-10A7-DDA0-9D13-88639A04D8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82"/>
          <a:stretch/>
        </p:blipFill>
        <p:spPr>
          <a:xfrm>
            <a:off x="720000" y="972001"/>
            <a:ext cx="10800000" cy="368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7D4D03-2F2D-5E35-B2E0-0E89AA6A3323}"/>
              </a:ext>
            </a:extLst>
          </p:cNvPr>
          <p:cNvSpPr/>
          <p:nvPr/>
        </p:nvSpPr>
        <p:spPr bwMode="auto">
          <a:xfrm>
            <a:off x="5786666" y="1277268"/>
            <a:ext cx="1476190" cy="496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2C596C-A42E-EA17-B594-52FD73E9FC79}"/>
              </a:ext>
            </a:extLst>
          </p:cNvPr>
          <p:cNvSpPr/>
          <p:nvPr/>
        </p:nvSpPr>
        <p:spPr bwMode="auto">
          <a:xfrm>
            <a:off x="8567619" y="3051644"/>
            <a:ext cx="2038095" cy="505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12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955F7-F804-3C1B-C6BE-A647901358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34308"/>
            <a:ext cx="10800000" cy="1790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D55DEF-FF60-8B0D-5AC1-5D0A319D5A59}"/>
              </a:ext>
            </a:extLst>
          </p:cNvPr>
          <p:cNvSpPr/>
          <p:nvPr/>
        </p:nvSpPr>
        <p:spPr bwMode="auto">
          <a:xfrm>
            <a:off x="6434285" y="4096446"/>
            <a:ext cx="1409523" cy="49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2BCEAE8-10A7-DDA0-9D13-88639A04D8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56"/>
          <a:stretch/>
        </p:blipFill>
        <p:spPr>
          <a:xfrm>
            <a:off x="720000" y="1307089"/>
            <a:ext cx="10800000" cy="1627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D55DEF-FF60-8B0D-5AC1-5D0A319D5A59}"/>
              </a:ext>
            </a:extLst>
          </p:cNvPr>
          <p:cNvSpPr/>
          <p:nvPr/>
        </p:nvSpPr>
        <p:spPr bwMode="auto">
          <a:xfrm>
            <a:off x="4799856" y="1421495"/>
            <a:ext cx="2664296" cy="49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07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D448E8-902D-28CE-D55C-884F458984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E819A9-86A9-6512-3B92-7081B3D3B526}"/>
              </a:ext>
            </a:extLst>
          </p:cNvPr>
          <p:cNvSpPr/>
          <p:nvPr/>
        </p:nvSpPr>
        <p:spPr bwMode="auto">
          <a:xfrm>
            <a:off x="5277142" y="5307295"/>
            <a:ext cx="1248412" cy="367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CB8DFC-EB70-BE44-43B7-EF414F306BE7}"/>
              </a:ext>
            </a:extLst>
          </p:cNvPr>
          <p:cNvSpPr/>
          <p:nvPr/>
        </p:nvSpPr>
        <p:spPr bwMode="auto">
          <a:xfrm>
            <a:off x="3749364" y="6093296"/>
            <a:ext cx="1338523" cy="467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11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8C1BFA-E092-E780-E5A9-DE4DEB5087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A998D2-C756-4FD4-657E-02C8A089F036}"/>
              </a:ext>
            </a:extLst>
          </p:cNvPr>
          <p:cNvSpPr/>
          <p:nvPr/>
        </p:nvSpPr>
        <p:spPr bwMode="auto">
          <a:xfrm>
            <a:off x="8653333" y="1200797"/>
            <a:ext cx="2085714" cy="495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C4D873-A538-1A20-A1CB-5168057C0223}"/>
              </a:ext>
            </a:extLst>
          </p:cNvPr>
          <p:cNvSpPr/>
          <p:nvPr/>
        </p:nvSpPr>
        <p:spPr bwMode="auto">
          <a:xfrm>
            <a:off x="4072380" y="2973976"/>
            <a:ext cx="1209523" cy="40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C7118C-67A7-3551-0BAE-B92400AA8B46}"/>
              </a:ext>
            </a:extLst>
          </p:cNvPr>
          <p:cNvSpPr/>
          <p:nvPr/>
        </p:nvSpPr>
        <p:spPr bwMode="auto">
          <a:xfrm>
            <a:off x="3062857" y="3870099"/>
            <a:ext cx="933333" cy="495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19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DEE60-7220-B454-61A2-5CB3C336ED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68F2DE-E178-D7F4-937C-EF401430F349}"/>
              </a:ext>
            </a:extLst>
          </p:cNvPr>
          <p:cNvSpPr/>
          <p:nvPr/>
        </p:nvSpPr>
        <p:spPr bwMode="auto">
          <a:xfrm>
            <a:off x="4700952" y="1191170"/>
            <a:ext cx="1704761" cy="505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7A37A7-1062-8D76-4D88-82BB57BCDCB9}"/>
              </a:ext>
            </a:extLst>
          </p:cNvPr>
          <p:cNvSpPr/>
          <p:nvPr/>
        </p:nvSpPr>
        <p:spPr bwMode="auto">
          <a:xfrm>
            <a:off x="6986666" y="3030297"/>
            <a:ext cx="752379" cy="352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25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A2C9F0-FDF7-0CB5-2A73-4A935CAB09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9"/>
          <a:stretch/>
        </p:blipFill>
        <p:spPr>
          <a:xfrm>
            <a:off x="720000" y="972000"/>
            <a:ext cx="10776600" cy="521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959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2023-08-24T13:14:40Z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