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69" r:id="rId20"/>
    <p:sldId id="368" r:id="rId21"/>
    <p:sldId id="387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3109912"/>
            <a:ext cx="61817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1D9B4F-482B-7868-176B-0B14DC8ED2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90"/>
          <a:stretch/>
        </p:blipFill>
        <p:spPr>
          <a:xfrm>
            <a:off x="720000" y="971999"/>
            <a:ext cx="10776600" cy="5011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8205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A235C7-76E5-3BB3-780C-363A5667A0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9512"/>
            <a:ext cx="9154524" cy="4383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91D9B4F-482B-7868-176B-0B14DC8ED2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60"/>
          <a:stretch/>
        </p:blipFill>
        <p:spPr>
          <a:xfrm>
            <a:off x="720000" y="1052736"/>
            <a:ext cx="9154524" cy="1286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389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44E7A9-BBDF-B6B0-27DF-45C9D8AA21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8426"/>
            <a:ext cx="10488568" cy="4249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4FEBA64-0532-9B66-9867-D989750BD4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96"/>
          <a:stretch/>
        </p:blipFill>
        <p:spPr>
          <a:xfrm>
            <a:off x="720000" y="5047444"/>
            <a:ext cx="10488568" cy="154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505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FEBA64-0532-9B66-9867-D989750BD4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05"/>
          <a:stretch/>
        </p:blipFill>
        <p:spPr>
          <a:xfrm>
            <a:off x="720001" y="1046420"/>
            <a:ext cx="10776599" cy="4902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410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A622F2-8C6E-CA4A-6B5B-FBBF311667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7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01D883-1B6A-54C7-1B23-1DB7E03FD410}"/>
              </a:ext>
            </a:extLst>
          </p:cNvPr>
          <p:cNvSpPr/>
          <p:nvPr/>
        </p:nvSpPr>
        <p:spPr bwMode="auto">
          <a:xfrm>
            <a:off x="10139047" y="2182261"/>
            <a:ext cx="380952" cy="409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142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76A24D-BDD6-F306-6EF2-BB0793F3DE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9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BA23AA-64A0-88D0-8CD7-B134A32FD24A}"/>
              </a:ext>
            </a:extLst>
          </p:cNvPr>
          <p:cNvSpPr/>
          <p:nvPr/>
        </p:nvSpPr>
        <p:spPr bwMode="auto">
          <a:xfrm>
            <a:off x="10205714" y="2039750"/>
            <a:ext cx="352380" cy="400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27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24D3E0-0FD5-D057-CF35-DED432F7DB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994240-30D9-EB88-B603-FEED4F97F742}"/>
              </a:ext>
            </a:extLst>
          </p:cNvPr>
          <p:cNvSpPr/>
          <p:nvPr/>
        </p:nvSpPr>
        <p:spPr bwMode="auto">
          <a:xfrm>
            <a:off x="10243809" y="1219873"/>
            <a:ext cx="342857" cy="390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5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FF8696-B547-39B5-E9BE-8F38B6AE6C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64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E0AA48-B95F-DA86-6D39-DDF18BA6F31E}"/>
              </a:ext>
            </a:extLst>
          </p:cNvPr>
          <p:cNvSpPr/>
          <p:nvPr/>
        </p:nvSpPr>
        <p:spPr bwMode="auto">
          <a:xfrm>
            <a:off x="9815819" y="1986857"/>
            <a:ext cx="374802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138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1AF3B4-D556-BA1E-55C8-C30365B5B9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8448" cy="5166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61637B-E13D-C710-5B95-B9A23567E4D3}"/>
              </a:ext>
            </a:extLst>
          </p:cNvPr>
          <p:cNvSpPr/>
          <p:nvPr/>
        </p:nvSpPr>
        <p:spPr bwMode="auto">
          <a:xfrm>
            <a:off x="8832304" y="1916832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257E300-CED7-215C-6B42-13C4032282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17" b="18057"/>
          <a:stretch/>
        </p:blipFill>
        <p:spPr>
          <a:xfrm>
            <a:off x="1703513" y="6138093"/>
            <a:ext cx="2736304" cy="675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59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DB8FF-53BF-E7BC-6276-5B7BC99B5E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23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C4F10A-1275-3F0E-E12F-2CFDFABB4527}"/>
              </a:ext>
            </a:extLst>
          </p:cNvPr>
          <p:cNvSpPr/>
          <p:nvPr/>
        </p:nvSpPr>
        <p:spPr bwMode="auto">
          <a:xfrm>
            <a:off x="9721660" y="2779416"/>
            <a:ext cx="300967" cy="374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EB77B2-9D8C-037B-7161-CD840E3AF78B}"/>
              </a:ext>
            </a:extLst>
          </p:cNvPr>
          <p:cNvSpPr/>
          <p:nvPr/>
        </p:nvSpPr>
        <p:spPr bwMode="auto">
          <a:xfrm>
            <a:off x="2753809" y="3610098"/>
            <a:ext cx="428650" cy="374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21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4AAFC-B833-9BA2-8C4A-BBFFE2D1DF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6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D8ECF5-33FD-7ED3-D77D-C7C64BBE670C}"/>
              </a:ext>
            </a:extLst>
          </p:cNvPr>
          <p:cNvSpPr/>
          <p:nvPr/>
        </p:nvSpPr>
        <p:spPr bwMode="auto">
          <a:xfrm>
            <a:off x="3575720" y="4025688"/>
            <a:ext cx="2117947" cy="420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2C9086-F1F7-B1F1-3130-A1E68EDC7766}"/>
              </a:ext>
            </a:extLst>
          </p:cNvPr>
          <p:cNvSpPr/>
          <p:nvPr/>
        </p:nvSpPr>
        <p:spPr bwMode="auto">
          <a:xfrm>
            <a:off x="7809090" y="5495983"/>
            <a:ext cx="1348380" cy="420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E63112-B58A-E3C9-E16C-7083A22BC4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2"/>
          <a:stretch/>
        </p:blipFill>
        <p:spPr>
          <a:xfrm>
            <a:off x="720000" y="972000"/>
            <a:ext cx="10776600" cy="3438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1424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E63112-B58A-E3C9-E16C-7083A22BC4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8"/>
          <a:stretch/>
        </p:blipFill>
        <p:spPr>
          <a:xfrm>
            <a:off x="719999" y="1053140"/>
            <a:ext cx="10800001" cy="2510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1CDCD4-899A-9D03-342A-E1A2A494FEF5}"/>
              </a:ext>
            </a:extLst>
          </p:cNvPr>
          <p:cNvSpPr/>
          <p:nvPr/>
        </p:nvSpPr>
        <p:spPr bwMode="auto">
          <a:xfrm>
            <a:off x="1631504" y="2853340"/>
            <a:ext cx="792088" cy="530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BF7C84F-B91A-2DC8-1420-C39BFEE854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46"/>
          <a:stretch/>
        </p:blipFill>
        <p:spPr>
          <a:xfrm>
            <a:off x="720000" y="3563648"/>
            <a:ext cx="10800000" cy="1665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272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F7C84F-B91A-2DC8-1420-C39BFEE854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64"/>
          <a:stretch/>
        </p:blipFill>
        <p:spPr>
          <a:xfrm>
            <a:off x="720000" y="1052736"/>
            <a:ext cx="10800000" cy="3235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FF320AC-A448-FD49-9B87-A0127710D0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47"/>
          <a:stretch/>
        </p:blipFill>
        <p:spPr>
          <a:xfrm>
            <a:off x="720000" y="4288005"/>
            <a:ext cx="10800000" cy="1661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52C190-1293-6E13-C734-619593A25883}"/>
              </a:ext>
            </a:extLst>
          </p:cNvPr>
          <p:cNvSpPr/>
          <p:nvPr/>
        </p:nvSpPr>
        <p:spPr bwMode="auto">
          <a:xfrm>
            <a:off x="3081904" y="4612154"/>
            <a:ext cx="352380" cy="400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08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F320AC-A448-FD49-9B87-A0127710D0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12"/>
          <a:stretch/>
        </p:blipFill>
        <p:spPr>
          <a:xfrm>
            <a:off x="720000" y="980728"/>
            <a:ext cx="10800000" cy="3400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252666-9E63-01B4-6FC4-12995AE29F1A}"/>
              </a:ext>
            </a:extLst>
          </p:cNvPr>
          <p:cNvSpPr/>
          <p:nvPr/>
        </p:nvSpPr>
        <p:spPr bwMode="auto">
          <a:xfrm>
            <a:off x="2711624" y="1052737"/>
            <a:ext cx="541708" cy="506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43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4C68D5-CE19-91C9-E1D3-1BCAC846D2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577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7AD67F-EFB3-1C11-8987-94854BCF19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089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E50AEE-2015-7A31-DB09-37CAD90E2C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10800000" cy="5199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665FE8-B7F5-BDFB-D705-827642E6C3C8}"/>
              </a:ext>
            </a:extLst>
          </p:cNvPr>
          <p:cNvSpPr/>
          <p:nvPr/>
        </p:nvSpPr>
        <p:spPr bwMode="auto">
          <a:xfrm>
            <a:off x="9920000" y="1124744"/>
            <a:ext cx="1295238" cy="515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6F42B4-C82F-28AC-85B8-D85DE7EC09FA}"/>
              </a:ext>
            </a:extLst>
          </p:cNvPr>
          <p:cNvSpPr/>
          <p:nvPr/>
        </p:nvSpPr>
        <p:spPr bwMode="auto">
          <a:xfrm>
            <a:off x="1291428" y="2135971"/>
            <a:ext cx="752380" cy="362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9D204C-1B92-C091-6518-5702A5F1949F}"/>
              </a:ext>
            </a:extLst>
          </p:cNvPr>
          <p:cNvSpPr/>
          <p:nvPr/>
        </p:nvSpPr>
        <p:spPr bwMode="auto">
          <a:xfrm>
            <a:off x="2443809" y="3789041"/>
            <a:ext cx="177998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9227B0-0BFE-563A-3F2F-4F2335596B9B}"/>
              </a:ext>
            </a:extLst>
          </p:cNvPr>
          <p:cNvSpPr/>
          <p:nvPr/>
        </p:nvSpPr>
        <p:spPr bwMode="auto">
          <a:xfrm>
            <a:off x="4871864" y="4653136"/>
            <a:ext cx="1800516" cy="526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68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86562-63FB-F15F-B34F-2D5CF14C27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29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7843F7-7E34-5331-5ACA-DD9452B95FB9}"/>
              </a:ext>
            </a:extLst>
          </p:cNvPr>
          <p:cNvSpPr/>
          <p:nvPr/>
        </p:nvSpPr>
        <p:spPr bwMode="auto">
          <a:xfrm>
            <a:off x="6709831" y="1172557"/>
            <a:ext cx="2373480" cy="336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1BA814-C7EF-A762-44AE-255F804E6DAA}"/>
              </a:ext>
            </a:extLst>
          </p:cNvPr>
          <p:cNvSpPr/>
          <p:nvPr/>
        </p:nvSpPr>
        <p:spPr bwMode="auto">
          <a:xfrm>
            <a:off x="1778444" y="2616568"/>
            <a:ext cx="1371166" cy="41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F5E580-6D07-0AB8-C966-595F155FD0B7}"/>
              </a:ext>
            </a:extLst>
          </p:cNvPr>
          <p:cNvSpPr/>
          <p:nvPr/>
        </p:nvSpPr>
        <p:spPr bwMode="auto">
          <a:xfrm>
            <a:off x="5442905" y="4076623"/>
            <a:ext cx="1307018" cy="41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4BE0BE-6C4D-CADA-E3CD-F8ECABA61B29}"/>
              </a:ext>
            </a:extLst>
          </p:cNvPr>
          <p:cNvSpPr/>
          <p:nvPr/>
        </p:nvSpPr>
        <p:spPr bwMode="auto">
          <a:xfrm>
            <a:off x="8297497" y="5608880"/>
            <a:ext cx="1250888" cy="248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7A1510-2381-C851-3073-5672301D74A3}"/>
              </a:ext>
            </a:extLst>
          </p:cNvPr>
          <p:cNvSpPr/>
          <p:nvPr/>
        </p:nvSpPr>
        <p:spPr bwMode="auto">
          <a:xfrm>
            <a:off x="1225166" y="6165304"/>
            <a:ext cx="649499" cy="502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85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8E4FFD-9D56-C0D5-D887-173B9DED3B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6F9BD2-3898-3252-A9D0-AF02618D0802}"/>
              </a:ext>
            </a:extLst>
          </p:cNvPr>
          <p:cNvSpPr/>
          <p:nvPr/>
        </p:nvSpPr>
        <p:spPr bwMode="auto">
          <a:xfrm>
            <a:off x="8805714" y="4653136"/>
            <a:ext cx="1847619" cy="502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36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6D4C72-6A3B-94CE-B484-8E502863B6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643"/>
          <a:stretch/>
        </p:blipFill>
        <p:spPr>
          <a:xfrm>
            <a:off x="720000" y="972000"/>
            <a:ext cx="10800000" cy="3465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40B3D6-F64D-9C91-C626-A431318407E7}"/>
              </a:ext>
            </a:extLst>
          </p:cNvPr>
          <p:cNvSpPr/>
          <p:nvPr/>
        </p:nvSpPr>
        <p:spPr bwMode="auto">
          <a:xfrm>
            <a:off x="9110476" y="1277140"/>
            <a:ext cx="1542857" cy="505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0EADFF-6A99-FA53-9D60-E454D78B98C4}"/>
              </a:ext>
            </a:extLst>
          </p:cNvPr>
          <p:cNvSpPr/>
          <p:nvPr/>
        </p:nvSpPr>
        <p:spPr bwMode="auto">
          <a:xfrm>
            <a:off x="5339047" y="3003092"/>
            <a:ext cx="1123809" cy="410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33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CE849C-5EC6-8406-85A6-09FCF38EC7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74814"/>
            <a:ext cx="10800000" cy="173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2434D7-C653-752C-3719-9F851CCC8F4F}"/>
              </a:ext>
            </a:extLst>
          </p:cNvPr>
          <p:cNvSpPr/>
          <p:nvPr/>
        </p:nvSpPr>
        <p:spPr bwMode="auto">
          <a:xfrm>
            <a:off x="7339047" y="3870667"/>
            <a:ext cx="2838095" cy="400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B6D4C72-6A3B-94CE-B484-8E502863B6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89"/>
          <a:stretch/>
        </p:blipFill>
        <p:spPr>
          <a:xfrm>
            <a:off x="720000" y="1124744"/>
            <a:ext cx="10800000" cy="1633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816393-DF27-F6F3-1EEA-2B513E1AB11A}"/>
              </a:ext>
            </a:extLst>
          </p:cNvPr>
          <p:cNvSpPr/>
          <p:nvPr/>
        </p:nvSpPr>
        <p:spPr bwMode="auto">
          <a:xfrm>
            <a:off x="1815238" y="2081265"/>
            <a:ext cx="1819047" cy="495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52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EF40FA-25AC-A4F4-E0DB-84819AE2CE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4EB58E-31B0-48D3-D013-7B0C66668CA5}"/>
              </a:ext>
            </a:extLst>
          </p:cNvPr>
          <p:cNvSpPr/>
          <p:nvPr/>
        </p:nvSpPr>
        <p:spPr bwMode="auto">
          <a:xfrm>
            <a:off x="3272380" y="5517233"/>
            <a:ext cx="1743500" cy="552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39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762E2A-6889-2ACA-57A4-E1354C35E8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56595B-1D44-99A8-7C37-FBA0F7B86566}"/>
              </a:ext>
            </a:extLst>
          </p:cNvPr>
          <p:cNvSpPr/>
          <p:nvPr/>
        </p:nvSpPr>
        <p:spPr bwMode="auto">
          <a:xfrm>
            <a:off x="3863752" y="1196752"/>
            <a:ext cx="3915038" cy="503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6AA4CE-D5C1-2CD0-7B17-B55819C314FF}"/>
              </a:ext>
            </a:extLst>
          </p:cNvPr>
          <p:cNvSpPr/>
          <p:nvPr/>
        </p:nvSpPr>
        <p:spPr bwMode="auto">
          <a:xfrm>
            <a:off x="4786080" y="2852937"/>
            <a:ext cx="210200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2EC029-2E0A-7027-4536-DD192EACB709}"/>
              </a:ext>
            </a:extLst>
          </p:cNvPr>
          <p:cNvSpPr/>
          <p:nvPr/>
        </p:nvSpPr>
        <p:spPr bwMode="auto">
          <a:xfrm>
            <a:off x="7578669" y="3701857"/>
            <a:ext cx="2856263" cy="382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BC6A06-924B-062A-5D85-480E7FF5C635}"/>
              </a:ext>
            </a:extLst>
          </p:cNvPr>
          <p:cNvSpPr/>
          <p:nvPr/>
        </p:nvSpPr>
        <p:spPr bwMode="auto">
          <a:xfrm>
            <a:off x="7669633" y="5348872"/>
            <a:ext cx="2628852" cy="473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45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2023-08-24T08:00:03Z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