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7" r:id="rId11"/>
    <p:sldId id="376" r:id="rId12"/>
    <p:sldId id="375" r:id="rId13"/>
    <p:sldId id="386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  <p:sldId id="387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5E4AE-A5BF-0F69-814E-0914D4676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372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B46BD-5C7E-09B9-6D76-FDACE912F3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1"/>
          <a:stretch/>
        </p:blipFill>
        <p:spPr>
          <a:xfrm>
            <a:off x="720000" y="972001"/>
            <a:ext cx="10800000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651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1216B-9B2C-F708-2F61-D9809B575F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1"/>
          <a:stretch/>
        </p:blipFill>
        <p:spPr>
          <a:xfrm>
            <a:off x="719999" y="1859313"/>
            <a:ext cx="10798145" cy="4233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6B46BD-5C7E-09B9-6D76-FDACE912F3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55"/>
          <a:stretch/>
        </p:blipFill>
        <p:spPr>
          <a:xfrm>
            <a:off x="718144" y="1099577"/>
            <a:ext cx="10800000" cy="73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203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1216B-9B2C-F708-2F61-D9809B575F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10"/>
          <a:stretch/>
        </p:blipFill>
        <p:spPr>
          <a:xfrm>
            <a:off x="720000" y="1052736"/>
            <a:ext cx="10776600" cy="154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DBA074-198D-3654-CFFB-E75B815BE6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2596584"/>
            <a:ext cx="10776600" cy="167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893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BA074-198D-3654-CFFB-E75B815BE6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1062104"/>
            <a:ext cx="10259067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F887F6-FA93-DBC8-2520-60B16B69F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5084439"/>
            <a:ext cx="10259067" cy="158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907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887F6-FA93-DBC8-2520-60B16B69F9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/>
          <a:stretch/>
        </p:blipFill>
        <p:spPr>
          <a:xfrm>
            <a:off x="720000" y="980728"/>
            <a:ext cx="10312500" cy="402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010CF4-CB00-7D2C-617C-8108DBED51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89"/>
          <a:stretch/>
        </p:blipFill>
        <p:spPr>
          <a:xfrm>
            <a:off x="720000" y="5003808"/>
            <a:ext cx="10312500" cy="15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8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10CF4-CB00-7D2C-617C-8108DBED51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41"/>
          <a:stretch/>
        </p:blipFill>
        <p:spPr>
          <a:xfrm>
            <a:off x="720000" y="1052736"/>
            <a:ext cx="10800000" cy="3280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594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99B00-3198-4E56-3753-2F920BFB7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E571D4-BC47-EF1A-A249-B1AC1089129F}"/>
              </a:ext>
            </a:extLst>
          </p:cNvPr>
          <p:cNvSpPr/>
          <p:nvPr/>
        </p:nvSpPr>
        <p:spPr bwMode="auto">
          <a:xfrm>
            <a:off x="10148571" y="2115621"/>
            <a:ext cx="438095" cy="400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8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B0531D-6FBE-B547-C094-9C201FFFBD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683B3-9383-76B1-CDE4-9412DAE5818D}"/>
              </a:ext>
            </a:extLst>
          </p:cNvPr>
          <p:cNvSpPr/>
          <p:nvPr/>
        </p:nvSpPr>
        <p:spPr bwMode="auto">
          <a:xfrm>
            <a:off x="10205714" y="1991647"/>
            <a:ext cx="352380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86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6C8CC-DBF7-4693-EA1A-01542D887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472344" cy="466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FC718-DB79-CB47-2FDC-6DB827EFAD85}"/>
              </a:ext>
            </a:extLst>
          </p:cNvPr>
          <p:cNvSpPr/>
          <p:nvPr/>
        </p:nvSpPr>
        <p:spPr bwMode="auto">
          <a:xfrm>
            <a:off x="8040216" y="155679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36B84E-3A4D-F336-46A3-312E920613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46"/>
          <a:stretch/>
        </p:blipFill>
        <p:spPr>
          <a:xfrm>
            <a:off x="721978" y="5433771"/>
            <a:ext cx="8470366" cy="136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313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34CF4-85F3-E323-45AD-82A103AD7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6B84E-3A4D-F336-46A3-312E920613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/>
        </p:blipFill>
        <p:spPr>
          <a:xfrm>
            <a:off x="720000" y="980728"/>
            <a:ext cx="10783542" cy="489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83442-5761-B5F5-A3AB-1E9DAB02AAA6}"/>
              </a:ext>
            </a:extLst>
          </p:cNvPr>
          <p:cNvSpPr/>
          <p:nvPr/>
        </p:nvSpPr>
        <p:spPr bwMode="auto">
          <a:xfrm>
            <a:off x="10128448" y="2780928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7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61AB1-7C35-212D-95C6-5F98673A85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43984-D07D-E483-D601-DCB13BFF9C67}"/>
              </a:ext>
            </a:extLst>
          </p:cNvPr>
          <p:cNvSpPr/>
          <p:nvPr/>
        </p:nvSpPr>
        <p:spPr bwMode="auto">
          <a:xfrm>
            <a:off x="10215238" y="1191337"/>
            <a:ext cx="390476" cy="40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35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0DE0A-C868-C267-0910-270D99D10C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/>
        </p:blipFill>
        <p:spPr>
          <a:xfrm>
            <a:off x="720000" y="972000"/>
            <a:ext cx="10182193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3BF7D-1B07-47EB-2EC2-C82DA7350E1E}"/>
              </a:ext>
            </a:extLst>
          </p:cNvPr>
          <p:cNvSpPr/>
          <p:nvPr/>
        </p:nvSpPr>
        <p:spPr bwMode="auto">
          <a:xfrm>
            <a:off x="6933472" y="3676773"/>
            <a:ext cx="1319913" cy="38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9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920AF-628E-A718-4BBB-A4F11AAE08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82"/>
          <a:stretch/>
        </p:blipFill>
        <p:spPr>
          <a:xfrm>
            <a:off x="720000" y="2170528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A49500-3BCC-C475-16D0-860134557A50}"/>
              </a:ext>
            </a:extLst>
          </p:cNvPr>
          <p:cNvSpPr/>
          <p:nvPr/>
        </p:nvSpPr>
        <p:spPr bwMode="auto">
          <a:xfrm>
            <a:off x="7148571" y="4268177"/>
            <a:ext cx="304761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D50DE0A-C868-C267-0910-270D99D10C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11"/>
          <a:stretch/>
        </p:blipFill>
        <p:spPr>
          <a:xfrm>
            <a:off x="720000" y="1531824"/>
            <a:ext cx="10182193" cy="638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A49500-3BCC-C475-16D0-860134557A50}"/>
              </a:ext>
            </a:extLst>
          </p:cNvPr>
          <p:cNvSpPr/>
          <p:nvPr/>
        </p:nvSpPr>
        <p:spPr bwMode="auto">
          <a:xfrm>
            <a:off x="7153538" y="1531825"/>
            <a:ext cx="1174710" cy="52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45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920AF-628E-A718-4BBB-A4F11AAE08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12"/>
          <a:stretch/>
        </p:blipFill>
        <p:spPr>
          <a:xfrm>
            <a:off x="720000" y="1052736"/>
            <a:ext cx="10800000" cy="159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C4914-A834-BFDF-1E29-21014DF3111B}"/>
              </a:ext>
            </a:extLst>
          </p:cNvPr>
          <p:cNvSpPr/>
          <p:nvPr/>
        </p:nvSpPr>
        <p:spPr bwMode="auto">
          <a:xfrm>
            <a:off x="8481904" y="1134266"/>
            <a:ext cx="1933333" cy="44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9BDBC22-B4EC-3DFF-F3E6-FFD2A5C87F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0294"/>
            <a:ext cx="10800000" cy="346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E92FDE-A879-9EF3-67B8-DB656E03A12C}"/>
              </a:ext>
            </a:extLst>
          </p:cNvPr>
          <p:cNvSpPr/>
          <p:nvPr/>
        </p:nvSpPr>
        <p:spPr bwMode="auto">
          <a:xfrm>
            <a:off x="8834285" y="5373216"/>
            <a:ext cx="961904" cy="57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72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BE38B-6AA3-E160-CD74-392D31A87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1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150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97325-E796-5109-836C-E25296988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495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FDC5F-4152-F384-E2FF-F8692E2043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9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766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6204E-6202-421C-8325-49D7C748D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D9AB6-3A06-60C7-163D-9DF5F7B780A8}"/>
              </a:ext>
            </a:extLst>
          </p:cNvPr>
          <p:cNvSpPr/>
          <p:nvPr/>
        </p:nvSpPr>
        <p:spPr bwMode="auto">
          <a:xfrm>
            <a:off x="1377142" y="1191331"/>
            <a:ext cx="342857" cy="4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6531B2-ED69-2ACB-3E88-8907C740A568}"/>
              </a:ext>
            </a:extLst>
          </p:cNvPr>
          <p:cNvSpPr/>
          <p:nvPr/>
        </p:nvSpPr>
        <p:spPr bwMode="auto">
          <a:xfrm>
            <a:off x="1320000" y="2078192"/>
            <a:ext cx="428571" cy="40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AF268-9B40-D3A2-588A-634FF6DFD2C3}"/>
              </a:ext>
            </a:extLst>
          </p:cNvPr>
          <p:cNvSpPr/>
          <p:nvPr/>
        </p:nvSpPr>
        <p:spPr bwMode="auto">
          <a:xfrm>
            <a:off x="1358095" y="3851914"/>
            <a:ext cx="371428" cy="41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54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DE91D-EF7E-6F6D-DECE-6F9EB52F1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2308E-1116-C188-ED78-D5BB6A27E259}"/>
              </a:ext>
            </a:extLst>
          </p:cNvPr>
          <p:cNvSpPr/>
          <p:nvPr/>
        </p:nvSpPr>
        <p:spPr bwMode="auto">
          <a:xfrm>
            <a:off x="1325499" y="1035296"/>
            <a:ext cx="361492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6BA5F-D904-963A-F96D-2C543C76AFC7}"/>
              </a:ext>
            </a:extLst>
          </p:cNvPr>
          <p:cNvSpPr/>
          <p:nvPr/>
        </p:nvSpPr>
        <p:spPr bwMode="auto">
          <a:xfrm>
            <a:off x="1343574" y="2735265"/>
            <a:ext cx="325343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570AC6-6D51-CE51-A3EB-DECF5DDC3D17}"/>
              </a:ext>
            </a:extLst>
          </p:cNvPr>
          <p:cNvSpPr/>
          <p:nvPr/>
        </p:nvSpPr>
        <p:spPr bwMode="auto">
          <a:xfrm>
            <a:off x="1325499" y="4435233"/>
            <a:ext cx="352455" cy="38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E2ACBE-4C20-11AB-FD23-47E1413937A8}"/>
              </a:ext>
            </a:extLst>
          </p:cNvPr>
          <p:cNvSpPr/>
          <p:nvPr/>
        </p:nvSpPr>
        <p:spPr bwMode="auto">
          <a:xfrm>
            <a:off x="1343574" y="5285218"/>
            <a:ext cx="325343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02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321A0-B280-E58C-428B-19954F3D7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33431-DBE3-D067-13B9-1097BE8533F3}"/>
              </a:ext>
            </a:extLst>
          </p:cNvPr>
          <p:cNvSpPr/>
          <p:nvPr/>
        </p:nvSpPr>
        <p:spPr bwMode="auto">
          <a:xfrm>
            <a:off x="1358095" y="1238893"/>
            <a:ext cx="371428" cy="40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2069BA-0AEB-4150-8746-296A861DF273}"/>
              </a:ext>
            </a:extLst>
          </p:cNvPr>
          <p:cNvSpPr/>
          <p:nvPr/>
        </p:nvSpPr>
        <p:spPr bwMode="auto">
          <a:xfrm>
            <a:off x="1377142" y="2144423"/>
            <a:ext cx="342857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B146D-E513-6D8F-2671-C339664B1CA6}"/>
              </a:ext>
            </a:extLst>
          </p:cNvPr>
          <p:cNvSpPr/>
          <p:nvPr/>
        </p:nvSpPr>
        <p:spPr bwMode="auto">
          <a:xfrm>
            <a:off x="1320000" y="3040421"/>
            <a:ext cx="438095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4941C7-51F5-C703-589C-5A573EAC835E}"/>
              </a:ext>
            </a:extLst>
          </p:cNvPr>
          <p:cNvSpPr/>
          <p:nvPr/>
        </p:nvSpPr>
        <p:spPr bwMode="auto">
          <a:xfrm>
            <a:off x="1320000" y="4841950"/>
            <a:ext cx="438095" cy="400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4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D5792-942F-325E-A59A-039F94926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48408" cy="44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B13EA-EFEF-6058-389F-7E8D8A67E94C}"/>
              </a:ext>
            </a:extLst>
          </p:cNvPr>
          <p:cNvSpPr/>
          <p:nvPr/>
        </p:nvSpPr>
        <p:spPr bwMode="auto">
          <a:xfrm>
            <a:off x="1115820" y="912462"/>
            <a:ext cx="527071" cy="5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FE1840-DCE4-661E-8680-1A55C6E81CF0}"/>
              </a:ext>
            </a:extLst>
          </p:cNvPr>
          <p:cNvSpPr/>
          <p:nvPr/>
        </p:nvSpPr>
        <p:spPr bwMode="auto">
          <a:xfrm>
            <a:off x="1126420" y="2373380"/>
            <a:ext cx="516471" cy="587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BB060-2CBA-DB6E-275B-D8D09F5B7EE4}"/>
              </a:ext>
            </a:extLst>
          </p:cNvPr>
          <p:cNvSpPr/>
          <p:nvPr/>
        </p:nvSpPr>
        <p:spPr bwMode="auto">
          <a:xfrm>
            <a:off x="1126420" y="3921861"/>
            <a:ext cx="516471" cy="40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A5AE928-BA4B-BBEC-6423-AC38461656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80" y="5249279"/>
            <a:ext cx="9048408" cy="1552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BE9D97-D04A-D613-5F46-9CF34EC9D28C}"/>
              </a:ext>
            </a:extLst>
          </p:cNvPr>
          <p:cNvSpPr/>
          <p:nvPr/>
        </p:nvSpPr>
        <p:spPr bwMode="auto">
          <a:xfrm>
            <a:off x="1193641" y="5373939"/>
            <a:ext cx="449250" cy="52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24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2023-08-24T11:13:51Z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