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25"/>
  </p:notesMasterIdLst>
  <p:sldIdLst>
    <p:sldId id="362" r:id="rId2"/>
    <p:sldId id="363" r:id="rId3"/>
    <p:sldId id="384" r:id="rId4"/>
    <p:sldId id="383" r:id="rId5"/>
    <p:sldId id="382" r:id="rId6"/>
    <p:sldId id="381" r:id="rId7"/>
    <p:sldId id="380" r:id="rId8"/>
    <p:sldId id="379" r:id="rId9"/>
    <p:sldId id="378" r:id="rId10"/>
    <p:sldId id="377" r:id="rId11"/>
    <p:sldId id="385" r:id="rId12"/>
    <p:sldId id="376" r:id="rId13"/>
    <p:sldId id="375" r:id="rId14"/>
    <p:sldId id="374" r:id="rId15"/>
    <p:sldId id="373" r:id="rId16"/>
    <p:sldId id="372" r:id="rId17"/>
    <p:sldId id="371" r:id="rId18"/>
    <p:sldId id="370" r:id="rId19"/>
    <p:sldId id="369" r:id="rId20"/>
    <p:sldId id="368" r:id="rId21"/>
    <p:sldId id="366" r:id="rId22"/>
    <p:sldId id="365" r:id="rId23"/>
    <p:sldId id="364" r:id="rId2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188D9E-F5CB-4A38-8A69-4D9C1009B157}" type="datetimeFigureOut">
              <a:rPr lang="zh-CN" altLang="en-US" smtClean="0"/>
              <a:t>2023/8/24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7E1935-24EC-4A70-BCB9-B258DDBFC0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85355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7E1935-24EC-4A70-BCB9-B258DDBFC0C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05189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5137" y="3109912"/>
            <a:ext cx="6181725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A9E388-51F7-F4B8-223C-C41733EE4C9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094"/>
          <a:stretch/>
        </p:blipFill>
        <p:spPr>
          <a:xfrm>
            <a:off x="720000" y="1751873"/>
            <a:ext cx="10848609" cy="28127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7FEC8004-77E2-EE9F-1F00-4C328BD759B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760" b="-12"/>
          <a:stretch/>
        </p:blipFill>
        <p:spPr>
          <a:xfrm>
            <a:off x="720000" y="1052736"/>
            <a:ext cx="10848608" cy="694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61178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A9E388-51F7-F4B8-223C-C41733EE4C9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157"/>
          <a:stretch/>
        </p:blipFill>
        <p:spPr>
          <a:xfrm>
            <a:off x="720000" y="980728"/>
            <a:ext cx="9754264" cy="31589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F8B3913-DE5B-A919-FC28-28F08EEA55A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939"/>
          <a:stretch/>
        </p:blipFill>
        <p:spPr>
          <a:xfrm>
            <a:off x="720000" y="4135033"/>
            <a:ext cx="9754264" cy="24142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78045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8B3913-DE5B-A919-FC28-28F08EEA55A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318"/>
          <a:stretch/>
        </p:blipFill>
        <p:spPr>
          <a:xfrm>
            <a:off x="720000" y="980728"/>
            <a:ext cx="10800000" cy="16427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5863DE2-D725-71E8-5DA5-8B1F7AC9585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592"/>
          <a:stretch/>
        </p:blipFill>
        <p:spPr>
          <a:xfrm>
            <a:off x="719999" y="2623467"/>
            <a:ext cx="10800001" cy="34602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47682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863DE2-D725-71E8-5DA5-8B1F7AC9585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658"/>
          <a:stretch/>
        </p:blipFill>
        <p:spPr>
          <a:xfrm>
            <a:off x="720000" y="980728"/>
            <a:ext cx="10140845" cy="2438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83A53D0-EB1F-0CCF-3D9C-46C71EACDFF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095"/>
          <a:stretch/>
        </p:blipFill>
        <p:spPr>
          <a:xfrm>
            <a:off x="720000" y="3419632"/>
            <a:ext cx="10153846" cy="1664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52820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3A53D0-EB1F-0CCF-3D9C-46C71EACDF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155"/>
          <a:stretch/>
        </p:blipFill>
        <p:spPr>
          <a:xfrm>
            <a:off x="720000" y="908720"/>
            <a:ext cx="10153846" cy="4023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29701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90324E-D7A6-6630-E466-676263DC5F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7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57139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EFD7AD-A2E2-C4A5-FF09-07DFD1A7B2A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3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2707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C9CA65-C651-7D0B-A67C-DA6C44B7FA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278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1DB4B4-CA47-A92B-37C5-5602BAC32A1F}"/>
              </a:ext>
            </a:extLst>
          </p:cNvPr>
          <p:cNvSpPr/>
          <p:nvPr/>
        </p:nvSpPr>
        <p:spPr bwMode="auto">
          <a:xfrm>
            <a:off x="1318384" y="1159826"/>
            <a:ext cx="348313" cy="393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7C04C2B-5837-DDC9-D481-54E1561825B1}"/>
              </a:ext>
            </a:extLst>
          </p:cNvPr>
          <p:cNvSpPr/>
          <p:nvPr/>
        </p:nvSpPr>
        <p:spPr bwMode="auto">
          <a:xfrm>
            <a:off x="1318384" y="2823428"/>
            <a:ext cx="357244" cy="3756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72BF07A-EE08-0D39-6786-2F47CB96B5EE}"/>
              </a:ext>
            </a:extLst>
          </p:cNvPr>
          <p:cNvSpPr/>
          <p:nvPr/>
        </p:nvSpPr>
        <p:spPr bwMode="auto">
          <a:xfrm>
            <a:off x="1336246" y="4495975"/>
            <a:ext cx="321519" cy="3667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1D57841-1D0A-DF6E-C45A-370D61BD2BE6}"/>
              </a:ext>
            </a:extLst>
          </p:cNvPr>
          <p:cNvSpPr/>
          <p:nvPr/>
        </p:nvSpPr>
        <p:spPr bwMode="auto">
          <a:xfrm>
            <a:off x="1318384" y="6150633"/>
            <a:ext cx="348313" cy="3845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574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A3B56B-43B5-0E21-BE97-739BE091ED0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BE459B-F83F-5251-3022-AD69413DDB49}"/>
              </a:ext>
            </a:extLst>
          </p:cNvPr>
          <p:cNvSpPr/>
          <p:nvPr/>
        </p:nvSpPr>
        <p:spPr bwMode="auto">
          <a:xfrm>
            <a:off x="1320000" y="1238998"/>
            <a:ext cx="428571" cy="4004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E51634D-8C10-C70E-277D-4BFD8AF0A07B}"/>
              </a:ext>
            </a:extLst>
          </p:cNvPr>
          <p:cNvSpPr/>
          <p:nvPr/>
        </p:nvSpPr>
        <p:spPr bwMode="auto">
          <a:xfrm>
            <a:off x="1358095" y="3003092"/>
            <a:ext cx="371428" cy="410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7553694-1F9C-C772-8A8B-A5A38C026E5F}"/>
              </a:ext>
            </a:extLst>
          </p:cNvPr>
          <p:cNvSpPr/>
          <p:nvPr/>
        </p:nvSpPr>
        <p:spPr bwMode="auto">
          <a:xfrm>
            <a:off x="1377142" y="4786257"/>
            <a:ext cx="342857" cy="4004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3453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CFBEF7-6B16-E655-74A9-D6A7AB7BC6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938980-2352-A2BA-40BB-994484CB12E2}"/>
              </a:ext>
            </a:extLst>
          </p:cNvPr>
          <p:cNvSpPr/>
          <p:nvPr/>
        </p:nvSpPr>
        <p:spPr bwMode="auto">
          <a:xfrm>
            <a:off x="1320000" y="1267238"/>
            <a:ext cx="438095" cy="390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50DF1CF-1ECF-6227-1D73-A48A5B7C589E}"/>
              </a:ext>
            </a:extLst>
          </p:cNvPr>
          <p:cNvSpPr/>
          <p:nvPr/>
        </p:nvSpPr>
        <p:spPr bwMode="auto">
          <a:xfrm>
            <a:off x="1377142" y="3057714"/>
            <a:ext cx="342857" cy="40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F14E264-026E-F33A-8BDF-5C4103A990BA}"/>
              </a:ext>
            </a:extLst>
          </p:cNvPr>
          <p:cNvSpPr/>
          <p:nvPr/>
        </p:nvSpPr>
        <p:spPr bwMode="auto">
          <a:xfrm>
            <a:off x="1358095" y="4848190"/>
            <a:ext cx="380952" cy="40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8248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D6AEEA-239F-8E60-6DBD-8B779AEB6F9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727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7308EF0-E170-33B2-0695-38346FC875BB}"/>
              </a:ext>
            </a:extLst>
          </p:cNvPr>
          <p:cNvSpPr/>
          <p:nvPr/>
        </p:nvSpPr>
        <p:spPr bwMode="auto">
          <a:xfrm>
            <a:off x="5910570" y="4000965"/>
            <a:ext cx="1239785" cy="3475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08D68AA-7699-E224-49F1-07F5B7607D5E}"/>
              </a:ext>
            </a:extLst>
          </p:cNvPr>
          <p:cNvSpPr/>
          <p:nvPr/>
        </p:nvSpPr>
        <p:spPr bwMode="auto">
          <a:xfrm>
            <a:off x="1777950" y="6169241"/>
            <a:ext cx="1016624" cy="3558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C6EEE1-BF69-0424-406A-D1D433F141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90424"/>
            <a:ext cx="9192424" cy="45827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8ED3E7-FD62-DAE5-8AD7-C76925F9C745}"/>
              </a:ext>
            </a:extLst>
          </p:cNvPr>
          <p:cNvSpPr/>
          <p:nvPr/>
        </p:nvSpPr>
        <p:spPr bwMode="auto">
          <a:xfrm>
            <a:off x="1129523" y="908720"/>
            <a:ext cx="628571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1BA0298-90AC-5035-68E5-8BBAD64EE0B7}"/>
              </a:ext>
            </a:extLst>
          </p:cNvPr>
          <p:cNvSpPr/>
          <p:nvPr/>
        </p:nvSpPr>
        <p:spPr bwMode="auto">
          <a:xfrm>
            <a:off x="1129523" y="2492896"/>
            <a:ext cx="501981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067704D-B47E-A868-BE1A-B7C2C5BB3010}"/>
              </a:ext>
            </a:extLst>
          </p:cNvPr>
          <p:cNvSpPr/>
          <p:nvPr/>
        </p:nvSpPr>
        <p:spPr bwMode="auto">
          <a:xfrm>
            <a:off x="1129522" y="4005064"/>
            <a:ext cx="573989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70295DC3-301A-4B84-0355-9CB27410F8C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241267"/>
            <a:ext cx="9192424" cy="1509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067704D-B47E-A868-BE1A-B7C2C5BB3010}"/>
              </a:ext>
            </a:extLst>
          </p:cNvPr>
          <p:cNvSpPr/>
          <p:nvPr/>
        </p:nvSpPr>
        <p:spPr bwMode="auto">
          <a:xfrm>
            <a:off x="1057515" y="5409220"/>
            <a:ext cx="573989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067704D-B47E-A868-BE1A-B7C2C5BB3010}"/>
              </a:ext>
            </a:extLst>
          </p:cNvPr>
          <p:cNvSpPr/>
          <p:nvPr/>
        </p:nvSpPr>
        <p:spPr bwMode="auto">
          <a:xfrm>
            <a:off x="1057514" y="6175341"/>
            <a:ext cx="573989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6022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6CDCAA-61ED-1D86-F4BE-7F56D6D9AD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888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B318CC-57B5-6CB1-BB69-9E1EC33F5811}"/>
              </a:ext>
            </a:extLst>
          </p:cNvPr>
          <p:cNvSpPr/>
          <p:nvPr/>
        </p:nvSpPr>
        <p:spPr bwMode="auto">
          <a:xfrm>
            <a:off x="5150685" y="5382413"/>
            <a:ext cx="687064" cy="379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076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7B52DA-06B6-0CDF-3D5A-9B87D3BB917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21328"/>
            <a:ext cx="9264432" cy="54775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11D075-BFC5-724B-12B8-61832B0A41FD}"/>
              </a:ext>
            </a:extLst>
          </p:cNvPr>
          <p:cNvSpPr/>
          <p:nvPr/>
        </p:nvSpPr>
        <p:spPr bwMode="auto">
          <a:xfrm>
            <a:off x="7608168" y="836712"/>
            <a:ext cx="661507" cy="505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77DC5E6-B487-ED77-2CCB-184EA9984B97}"/>
              </a:ext>
            </a:extLst>
          </p:cNvPr>
          <p:cNvSpPr/>
          <p:nvPr/>
        </p:nvSpPr>
        <p:spPr bwMode="auto">
          <a:xfrm>
            <a:off x="4733662" y="2420888"/>
            <a:ext cx="1578362" cy="4416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2B11CC7-B48F-6358-3B9C-264D1567FBAC}"/>
              </a:ext>
            </a:extLst>
          </p:cNvPr>
          <p:cNvSpPr/>
          <p:nvPr/>
        </p:nvSpPr>
        <p:spPr bwMode="auto">
          <a:xfrm>
            <a:off x="6168008" y="5517232"/>
            <a:ext cx="1211334" cy="4409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08C0439E-C775-10B7-6974-2DEA3F6BF2B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2" b="87347"/>
          <a:stretch/>
        </p:blipFill>
        <p:spPr>
          <a:xfrm>
            <a:off x="720000" y="6149207"/>
            <a:ext cx="9264432" cy="5972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59881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C0439E-C775-10B7-6974-2DEA3F6BF2B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03"/>
          <a:stretch/>
        </p:blipFill>
        <p:spPr>
          <a:xfrm>
            <a:off x="720000" y="908720"/>
            <a:ext cx="10052484" cy="4815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4BD352-63EC-388F-8267-EAD39699C40B}"/>
              </a:ext>
            </a:extLst>
          </p:cNvPr>
          <p:cNvSpPr/>
          <p:nvPr/>
        </p:nvSpPr>
        <p:spPr bwMode="auto">
          <a:xfrm>
            <a:off x="9761916" y="1011160"/>
            <a:ext cx="735763" cy="3816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59F767D-BEA3-329F-BB97-A362B8ECE658}"/>
              </a:ext>
            </a:extLst>
          </p:cNvPr>
          <p:cNvSpPr/>
          <p:nvPr/>
        </p:nvSpPr>
        <p:spPr bwMode="auto">
          <a:xfrm>
            <a:off x="684541" y="1951931"/>
            <a:ext cx="1382881" cy="275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6103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241899-7802-4A03-F495-616A9BCEA3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727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EB89209-105F-304D-1757-A4E6A6B1593D}"/>
              </a:ext>
            </a:extLst>
          </p:cNvPr>
          <p:cNvSpPr/>
          <p:nvPr/>
        </p:nvSpPr>
        <p:spPr bwMode="auto">
          <a:xfrm>
            <a:off x="4381500" y="1129241"/>
            <a:ext cx="1595191" cy="3558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059485E-A9A4-E946-01F6-98F0F82B7969}"/>
              </a:ext>
            </a:extLst>
          </p:cNvPr>
          <p:cNvSpPr/>
          <p:nvPr/>
        </p:nvSpPr>
        <p:spPr bwMode="auto">
          <a:xfrm>
            <a:off x="1802746" y="2577517"/>
            <a:ext cx="1413355" cy="4303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20D9A57-96DA-8ABC-1CF9-991DCE65D146}"/>
              </a:ext>
            </a:extLst>
          </p:cNvPr>
          <p:cNvSpPr/>
          <p:nvPr/>
        </p:nvSpPr>
        <p:spPr bwMode="auto">
          <a:xfrm>
            <a:off x="6528048" y="4034068"/>
            <a:ext cx="1531483" cy="4303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9491DAA-959B-2A1A-64CF-3BB1CAF55EF9}"/>
              </a:ext>
            </a:extLst>
          </p:cNvPr>
          <p:cNvSpPr/>
          <p:nvPr/>
        </p:nvSpPr>
        <p:spPr bwMode="auto">
          <a:xfrm>
            <a:off x="1631505" y="6202344"/>
            <a:ext cx="3295502" cy="4303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4071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708CB6-E55B-45E9-216F-738D57716FD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171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CA48BDA-8B86-1580-7E52-21D3F9E256E5}"/>
              </a:ext>
            </a:extLst>
          </p:cNvPr>
          <p:cNvSpPr/>
          <p:nvPr/>
        </p:nvSpPr>
        <p:spPr bwMode="auto">
          <a:xfrm>
            <a:off x="6600056" y="3645024"/>
            <a:ext cx="1378143" cy="561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9C36E82-394C-1267-2002-6257E69EAD1E}"/>
              </a:ext>
            </a:extLst>
          </p:cNvPr>
          <p:cNvSpPr/>
          <p:nvPr/>
        </p:nvSpPr>
        <p:spPr bwMode="auto">
          <a:xfrm>
            <a:off x="5511545" y="4499881"/>
            <a:ext cx="1549928" cy="5296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59ABD07-1A3C-9F65-BF3D-628FC203400C}"/>
              </a:ext>
            </a:extLst>
          </p:cNvPr>
          <p:cNvSpPr/>
          <p:nvPr/>
        </p:nvSpPr>
        <p:spPr bwMode="auto">
          <a:xfrm>
            <a:off x="5766716" y="5370029"/>
            <a:ext cx="2135876" cy="4918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3087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DC8CE1-69EF-B8BD-7CB9-22E437CBB0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C44BBED-612B-7823-14C2-735CDBED3BDC}"/>
              </a:ext>
            </a:extLst>
          </p:cNvPr>
          <p:cNvSpPr/>
          <p:nvPr/>
        </p:nvSpPr>
        <p:spPr bwMode="auto">
          <a:xfrm>
            <a:off x="3700952" y="1372054"/>
            <a:ext cx="800000" cy="2952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9B23B78-8279-4C3E-C1ED-B6A2E860BFC5}"/>
              </a:ext>
            </a:extLst>
          </p:cNvPr>
          <p:cNvSpPr/>
          <p:nvPr/>
        </p:nvSpPr>
        <p:spPr bwMode="auto">
          <a:xfrm>
            <a:off x="3977142" y="2934170"/>
            <a:ext cx="866666" cy="4000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B64C38D-EF3B-4F83-15DE-2D5AF04AD945}"/>
              </a:ext>
            </a:extLst>
          </p:cNvPr>
          <p:cNvSpPr/>
          <p:nvPr/>
        </p:nvSpPr>
        <p:spPr bwMode="auto">
          <a:xfrm>
            <a:off x="1843809" y="5429747"/>
            <a:ext cx="2352380" cy="4095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2863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F44A6D-0E40-5A93-126E-0B6DDA318F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7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41417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73B0DA-86A5-BDED-D6CB-C8E9AEE0AA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9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371DB6D-DA4E-6BE0-678A-87780CC041DC}"/>
              </a:ext>
            </a:extLst>
          </p:cNvPr>
          <p:cNvSpPr/>
          <p:nvPr/>
        </p:nvSpPr>
        <p:spPr bwMode="auto">
          <a:xfrm>
            <a:off x="1815238" y="1268761"/>
            <a:ext cx="1760482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E406C21-50E6-FFC4-2968-21F08E28F23D}"/>
              </a:ext>
            </a:extLst>
          </p:cNvPr>
          <p:cNvSpPr/>
          <p:nvPr/>
        </p:nvSpPr>
        <p:spPr bwMode="auto">
          <a:xfrm>
            <a:off x="6240016" y="2996952"/>
            <a:ext cx="2803793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73E45FC-3D5B-71D8-46CE-6BDBD5F29F10}"/>
              </a:ext>
            </a:extLst>
          </p:cNvPr>
          <p:cNvSpPr/>
          <p:nvPr/>
        </p:nvSpPr>
        <p:spPr bwMode="auto">
          <a:xfrm>
            <a:off x="5159897" y="4797152"/>
            <a:ext cx="4017246" cy="472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1454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85C0DF-B076-EA06-4F3F-772BDE71891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391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5F83BB3-26B0-AB58-C1CC-21DDA27DC4C9}"/>
              </a:ext>
            </a:extLst>
          </p:cNvPr>
          <p:cNvSpPr/>
          <p:nvPr/>
        </p:nvSpPr>
        <p:spPr bwMode="auto">
          <a:xfrm>
            <a:off x="7968208" y="1131556"/>
            <a:ext cx="1583719" cy="303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E69D85A-A9D1-04CA-6F50-2C91A5F8EB33}"/>
              </a:ext>
            </a:extLst>
          </p:cNvPr>
          <p:cNvSpPr/>
          <p:nvPr/>
        </p:nvSpPr>
        <p:spPr bwMode="auto">
          <a:xfrm>
            <a:off x="1206234" y="1825628"/>
            <a:ext cx="454350" cy="343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EDF4E95-5390-D9E4-41B0-1080972047CA}"/>
              </a:ext>
            </a:extLst>
          </p:cNvPr>
          <p:cNvSpPr/>
          <p:nvPr/>
        </p:nvSpPr>
        <p:spPr bwMode="auto">
          <a:xfrm>
            <a:off x="5590314" y="2551612"/>
            <a:ext cx="2582620" cy="343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4CE2DBD-51BB-C8C4-5420-393FA1EEA7E0}"/>
              </a:ext>
            </a:extLst>
          </p:cNvPr>
          <p:cNvSpPr/>
          <p:nvPr/>
        </p:nvSpPr>
        <p:spPr bwMode="auto">
          <a:xfrm>
            <a:off x="2744647" y="4051445"/>
            <a:ext cx="685510" cy="303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DF91B2B-16FB-C6D1-A16D-B8D1AA129DF2}"/>
              </a:ext>
            </a:extLst>
          </p:cNvPr>
          <p:cNvSpPr/>
          <p:nvPr/>
        </p:nvSpPr>
        <p:spPr bwMode="auto">
          <a:xfrm>
            <a:off x="5590314" y="4011556"/>
            <a:ext cx="1004352" cy="343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9D9745F-286C-F264-C3C5-257BB5905114}"/>
              </a:ext>
            </a:extLst>
          </p:cNvPr>
          <p:cNvSpPr/>
          <p:nvPr/>
        </p:nvSpPr>
        <p:spPr bwMode="auto">
          <a:xfrm>
            <a:off x="4079776" y="5471501"/>
            <a:ext cx="3600400" cy="4148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084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EC8004-77E2-EE9F-1F00-4C328BD759B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839"/>
          <a:stretch/>
        </p:blipFill>
        <p:spPr>
          <a:xfrm>
            <a:off x="720000" y="972000"/>
            <a:ext cx="10116923" cy="4905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55647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</Words>
  <Application>Microsoft Office PowerPoint</Application>
  <PresentationFormat>宽屏</PresentationFormat>
  <Paragraphs>1</Paragraphs>
  <Slides>23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2023-08-24T15:25:07Z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