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53" autoAdjust="0"/>
  </p:normalViewPr>
  <p:slideViewPr>
    <p:cSldViewPr>
      <p:cViewPr varScale="1">
        <p:scale>
          <a:sx n="108" d="100"/>
          <a:sy n="108" d="100"/>
        </p:scale>
        <p:origin x="120" y="2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432FC-D75A-7377-0BC0-5B7D45BBB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264263" cy="518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ECC91A-A28A-4891-5D31-3FBA1FB1FC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35"/>
          <a:stretch/>
        </p:blipFill>
        <p:spPr>
          <a:xfrm>
            <a:off x="719999" y="5877271"/>
            <a:ext cx="10264263" cy="86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276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CC91A-A28A-4891-5D31-3FBA1FB1FC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/>
          <a:stretch/>
        </p:blipFill>
        <p:spPr>
          <a:xfrm>
            <a:off x="719999" y="1124744"/>
            <a:ext cx="10810213" cy="524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746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32279-60D9-12DF-0AFF-81B238B99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90619-406F-8787-2308-240EFBF267D7}"/>
              </a:ext>
            </a:extLst>
          </p:cNvPr>
          <p:cNvSpPr/>
          <p:nvPr/>
        </p:nvSpPr>
        <p:spPr bwMode="auto">
          <a:xfrm>
            <a:off x="1377142" y="1267376"/>
            <a:ext cx="342857" cy="390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DDA486-428C-56B2-7C18-B29B12EFE3D3}"/>
              </a:ext>
            </a:extLst>
          </p:cNvPr>
          <p:cNvSpPr/>
          <p:nvPr/>
        </p:nvSpPr>
        <p:spPr bwMode="auto">
          <a:xfrm>
            <a:off x="1358095" y="3096802"/>
            <a:ext cx="371428" cy="40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D1B31-6E2B-8D5D-2144-893A58A90003}"/>
              </a:ext>
            </a:extLst>
          </p:cNvPr>
          <p:cNvSpPr/>
          <p:nvPr/>
        </p:nvSpPr>
        <p:spPr bwMode="auto">
          <a:xfrm>
            <a:off x="1377142" y="4011515"/>
            <a:ext cx="342857" cy="40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47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C5110-4CC4-6F76-24B1-45A03E2AE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C5FB0-67C3-E488-B6F7-65831BEEAFEA}"/>
              </a:ext>
            </a:extLst>
          </p:cNvPr>
          <p:cNvSpPr/>
          <p:nvPr/>
        </p:nvSpPr>
        <p:spPr bwMode="auto">
          <a:xfrm>
            <a:off x="1358095" y="1105441"/>
            <a:ext cx="380952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9703A-8D57-5539-D2A3-7748B2FA848C}"/>
              </a:ext>
            </a:extLst>
          </p:cNvPr>
          <p:cNvSpPr/>
          <p:nvPr/>
        </p:nvSpPr>
        <p:spPr bwMode="auto">
          <a:xfrm>
            <a:off x="1320000" y="2001404"/>
            <a:ext cx="428571" cy="39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35A310-884C-1E94-D866-EA0724DDA7D8}"/>
              </a:ext>
            </a:extLst>
          </p:cNvPr>
          <p:cNvSpPr/>
          <p:nvPr/>
        </p:nvSpPr>
        <p:spPr bwMode="auto">
          <a:xfrm>
            <a:off x="1377142" y="2878303"/>
            <a:ext cx="342857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43EE08-AF8E-D08D-7D90-549F9F50B202}"/>
              </a:ext>
            </a:extLst>
          </p:cNvPr>
          <p:cNvSpPr/>
          <p:nvPr/>
        </p:nvSpPr>
        <p:spPr bwMode="auto">
          <a:xfrm>
            <a:off x="1358095" y="4651166"/>
            <a:ext cx="371428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9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EA638-1F97-F69D-E1A2-DE4B5265B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57886-6AF9-18A4-555F-85900133D382}"/>
              </a:ext>
            </a:extLst>
          </p:cNvPr>
          <p:cNvSpPr/>
          <p:nvPr/>
        </p:nvSpPr>
        <p:spPr bwMode="auto">
          <a:xfrm>
            <a:off x="1377142" y="1210471"/>
            <a:ext cx="342857" cy="391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DE450-9195-FA5F-D575-5F0A2B24B47B}"/>
              </a:ext>
            </a:extLst>
          </p:cNvPr>
          <p:cNvSpPr/>
          <p:nvPr/>
        </p:nvSpPr>
        <p:spPr bwMode="auto">
          <a:xfrm>
            <a:off x="1320000" y="2097584"/>
            <a:ext cx="438095" cy="391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695A38-CD0E-3BE9-7AEC-F3422F8D91AB}"/>
              </a:ext>
            </a:extLst>
          </p:cNvPr>
          <p:cNvSpPr/>
          <p:nvPr/>
        </p:nvSpPr>
        <p:spPr bwMode="auto">
          <a:xfrm>
            <a:off x="1358095" y="2975159"/>
            <a:ext cx="380952" cy="391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3125F-75F2-EED9-22AF-EF0C0C68DA0E}"/>
              </a:ext>
            </a:extLst>
          </p:cNvPr>
          <p:cNvSpPr/>
          <p:nvPr/>
        </p:nvSpPr>
        <p:spPr bwMode="auto">
          <a:xfrm>
            <a:off x="1358095" y="4739847"/>
            <a:ext cx="371428" cy="410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18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93B43-72CD-8D03-B239-8956F47B1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BBB8A-5421-FC98-0728-612EFD790296}"/>
              </a:ext>
            </a:extLst>
          </p:cNvPr>
          <p:cNvSpPr/>
          <p:nvPr/>
        </p:nvSpPr>
        <p:spPr bwMode="auto">
          <a:xfrm>
            <a:off x="1377142" y="1143641"/>
            <a:ext cx="342857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20023-442F-6C85-F6EB-4CA39AF2449C}"/>
              </a:ext>
            </a:extLst>
          </p:cNvPr>
          <p:cNvSpPr/>
          <p:nvPr/>
        </p:nvSpPr>
        <p:spPr bwMode="auto">
          <a:xfrm>
            <a:off x="1358095" y="2907735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80C228-7CDB-D5D6-E5BF-3F252BD86382}"/>
              </a:ext>
            </a:extLst>
          </p:cNvPr>
          <p:cNvSpPr/>
          <p:nvPr/>
        </p:nvSpPr>
        <p:spPr bwMode="auto">
          <a:xfrm>
            <a:off x="1358095" y="3804086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9CA85-A7EF-6607-B214-EBFD43DB785A}"/>
              </a:ext>
            </a:extLst>
          </p:cNvPr>
          <p:cNvSpPr/>
          <p:nvPr/>
        </p:nvSpPr>
        <p:spPr bwMode="auto">
          <a:xfrm>
            <a:off x="1377142" y="5577716"/>
            <a:ext cx="342857" cy="3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5AA81-2184-FDBE-4DBF-AE9D6BB33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0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502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2571B-7B0F-E85D-1842-5EF5147AF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077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16D60-C3EC-3951-10C8-C29E2EFE31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512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51D6C-64A9-4B6B-4B7A-F8B17CF88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824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32C7A-84FE-572E-46B8-B3ED6E0237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3B6E85-5FD5-9454-DBCD-D6A61D850605}"/>
              </a:ext>
            </a:extLst>
          </p:cNvPr>
          <p:cNvSpPr/>
          <p:nvPr/>
        </p:nvSpPr>
        <p:spPr bwMode="auto">
          <a:xfrm>
            <a:off x="3843809" y="4709972"/>
            <a:ext cx="1514285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EBD5C1-EBE2-9CFE-88D3-3322BC64639F}"/>
              </a:ext>
            </a:extLst>
          </p:cNvPr>
          <p:cNvSpPr/>
          <p:nvPr/>
        </p:nvSpPr>
        <p:spPr bwMode="auto">
          <a:xfrm>
            <a:off x="3843810" y="5606323"/>
            <a:ext cx="1457142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F21ED-BE53-C70C-80EB-2F40C9F2A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530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BE22D-2A39-EB41-153B-56DC8E875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86E33-63A6-EA4D-BB07-7E4F355DF886}"/>
              </a:ext>
            </a:extLst>
          </p:cNvPr>
          <p:cNvSpPr/>
          <p:nvPr/>
        </p:nvSpPr>
        <p:spPr bwMode="auto">
          <a:xfrm>
            <a:off x="10196190" y="2029736"/>
            <a:ext cx="342857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8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6719E-0D78-F5E1-5D39-9E1B55623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D995BE-7669-FC4E-79AB-0ACCEF874558}"/>
              </a:ext>
            </a:extLst>
          </p:cNvPr>
          <p:cNvSpPr/>
          <p:nvPr/>
        </p:nvSpPr>
        <p:spPr bwMode="auto">
          <a:xfrm>
            <a:off x="10224761" y="2143713"/>
            <a:ext cx="371428" cy="419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4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64DB2-7ABF-0386-BBBF-B6865CEDA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9D290-3656-AF26-1253-877F6AC17872}"/>
              </a:ext>
            </a:extLst>
          </p:cNvPr>
          <p:cNvSpPr/>
          <p:nvPr/>
        </p:nvSpPr>
        <p:spPr bwMode="auto">
          <a:xfrm>
            <a:off x="10215238" y="2058858"/>
            <a:ext cx="390476" cy="40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88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F228C-2A99-B491-883B-BD56306CA8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25937-7DD5-916F-D418-F3F908978CA9}"/>
              </a:ext>
            </a:extLst>
          </p:cNvPr>
          <p:cNvSpPr/>
          <p:nvPr/>
        </p:nvSpPr>
        <p:spPr bwMode="auto">
          <a:xfrm>
            <a:off x="9429354" y="2022455"/>
            <a:ext cx="402643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C16D8-9BD2-EA1B-8A30-E648B7717723}"/>
              </a:ext>
            </a:extLst>
          </p:cNvPr>
          <p:cNvSpPr/>
          <p:nvPr/>
        </p:nvSpPr>
        <p:spPr bwMode="auto">
          <a:xfrm>
            <a:off x="9464366" y="4473519"/>
            <a:ext cx="350124" cy="35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38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E2CB7-8754-CA96-12B6-6CF144FA46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1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37E204-8CFB-0970-AE36-C54439AAEC52}"/>
              </a:ext>
            </a:extLst>
          </p:cNvPr>
          <p:cNvSpPr/>
          <p:nvPr/>
        </p:nvSpPr>
        <p:spPr bwMode="auto">
          <a:xfrm>
            <a:off x="4740696" y="1875378"/>
            <a:ext cx="1335087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B3E65-96A8-B22F-724B-F8D44ACAD482}"/>
              </a:ext>
            </a:extLst>
          </p:cNvPr>
          <p:cNvSpPr/>
          <p:nvPr/>
        </p:nvSpPr>
        <p:spPr bwMode="auto">
          <a:xfrm>
            <a:off x="1653789" y="2601168"/>
            <a:ext cx="1728667" cy="40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77E7B1-CE01-006F-8889-3CBDAE20078C}"/>
              </a:ext>
            </a:extLst>
          </p:cNvPr>
          <p:cNvSpPr/>
          <p:nvPr/>
        </p:nvSpPr>
        <p:spPr bwMode="auto">
          <a:xfrm>
            <a:off x="2579861" y="4045029"/>
            <a:ext cx="1404542" cy="33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7DB4CA-F48B-C996-5F5C-8AC174F34DDB}"/>
              </a:ext>
            </a:extLst>
          </p:cNvPr>
          <p:cNvSpPr/>
          <p:nvPr/>
        </p:nvSpPr>
        <p:spPr bwMode="auto">
          <a:xfrm>
            <a:off x="2672468" y="5589265"/>
            <a:ext cx="879768" cy="23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8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DE34F-8F9D-C0E4-269F-CEE5E01AC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01D60B-BE86-8880-C504-D6568FC6EA52}"/>
              </a:ext>
            </a:extLst>
          </p:cNvPr>
          <p:cNvSpPr/>
          <p:nvPr/>
        </p:nvSpPr>
        <p:spPr bwMode="auto">
          <a:xfrm>
            <a:off x="2639616" y="6140338"/>
            <a:ext cx="1750746" cy="37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06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FD920-0AE1-D5D4-8E6E-37C343A14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26406-8761-5F11-DD3C-6F50A5C94049}"/>
              </a:ext>
            </a:extLst>
          </p:cNvPr>
          <p:cNvSpPr/>
          <p:nvPr/>
        </p:nvSpPr>
        <p:spPr bwMode="auto">
          <a:xfrm>
            <a:off x="3539047" y="1219784"/>
            <a:ext cx="1219047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F0F184-6B41-89E4-B860-E16930F8CEAB}"/>
              </a:ext>
            </a:extLst>
          </p:cNvPr>
          <p:cNvSpPr/>
          <p:nvPr/>
        </p:nvSpPr>
        <p:spPr bwMode="auto">
          <a:xfrm>
            <a:off x="7243809" y="1219784"/>
            <a:ext cx="1438095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30001-5BF2-8784-218A-CC2D141D63EC}"/>
              </a:ext>
            </a:extLst>
          </p:cNvPr>
          <p:cNvSpPr/>
          <p:nvPr/>
        </p:nvSpPr>
        <p:spPr bwMode="auto">
          <a:xfrm>
            <a:off x="2167619" y="3001928"/>
            <a:ext cx="2361904" cy="4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B37DC-81A3-A2F1-2AF6-4716B97712D3}"/>
              </a:ext>
            </a:extLst>
          </p:cNvPr>
          <p:cNvSpPr/>
          <p:nvPr/>
        </p:nvSpPr>
        <p:spPr bwMode="auto">
          <a:xfrm>
            <a:off x="7234285" y="3001928"/>
            <a:ext cx="1190476" cy="4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95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44DDA-25E3-989A-ED3E-F8AD307CA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DE79C-12D4-5569-FD79-05ED7D83CD2E}"/>
              </a:ext>
            </a:extLst>
          </p:cNvPr>
          <p:cNvSpPr/>
          <p:nvPr/>
        </p:nvSpPr>
        <p:spPr bwMode="auto">
          <a:xfrm>
            <a:off x="1939046" y="1196753"/>
            <a:ext cx="42289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45C80B-BBD3-B4DE-96F2-1C021EFC8F01}"/>
              </a:ext>
            </a:extLst>
          </p:cNvPr>
          <p:cNvSpPr/>
          <p:nvPr/>
        </p:nvSpPr>
        <p:spPr bwMode="auto">
          <a:xfrm>
            <a:off x="3843808" y="3011458"/>
            <a:ext cx="2396207" cy="505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50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AEC3B-D729-FF7B-28ED-BF49303ACA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4904385-E19E-C3D3-41A4-09E99C4208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75"/>
          <a:stretch/>
        </p:blipFill>
        <p:spPr>
          <a:xfrm>
            <a:off x="720000" y="4437112"/>
            <a:ext cx="10800000" cy="1693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983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04385-E19E-C3D3-41A4-09E99C4208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1052736"/>
            <a:ext cx="9742222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ECCCFB-C66F-00FF-D68C-2F4BB96D7B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5079016"/>
            <a:ext cx="9742222" cy="165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18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CCCFB-C66F-00FF-D68C-2F4BB96D7B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1062104"/>
            <a:ext cx="10696002" cy="431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69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