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89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38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812" y="3143250"/>
            <a:ext cx="528637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85D512-3593-3413-20F6-C634040AA0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69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9A7448-F196-F54C-08B5-0B41A264191D}"/>
              </a:ext>
            </a:extLst>
          </p:cNvPr>
          <p:cNvSpPr/>
          <p:nvPr/>
        </p:nvSpPr>
        <p:spPr bwMode="auto">
          <a:xfrm>
            <a:off x="1847528" y="3688313"/>
            <a:ext cx="8712968" cy="468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C492BAE-5B6F-0729-A62A-602DE1DC1FD1}"/>
              </a:ext>
            </a:extLst>
          </p:cNvPr>
          <p:cNvSpPr/>
          <p:nvPr/>
        </p:nvSpPr>
        <p:spPr bwMode="auto">
          <a:xfrm>
            <a:off x="720000" y="4511170"/>
            <a:ext cx="9699779" cy="460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5B06039-83E9-C706-F43F-E80AD92BBDF6}"/>
              </a:ext>
            </a:extLst>
          </p:cNvPr>
          <p:cNvSpPr/>
          <p:nvPr/>
        </p:nvSpPr>
        <p:spPr bwMode="auto">
          <a:xfrm>
            <a:off x="720000" y="5334027"/>
            <a:ext cx="9840495" cy="460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EC1B4DD9-D351-D7C8-8536-B487E43FEAE1}"/>
              </a:ext>
            </a:extLst>
          </p:cNvPr>
          <p:cNvSpPr/>
          <p:nvPr/>
        </p:nvSpPr>
        <p:spPr bwMode="auto">
          <a:xfrm>
            <a:off x="720000" y="6156884"/>
            <a:ext cx="2776417" cy="460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192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4" grpId="0" animBg="1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85F871-63F4-3A11-C37E-85ED2D3984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39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5710E4-61D8-46DF-DF6C-56ECEA3054F9}"/>
              </a:ext>
            </a:extLst>
          </p:cNvPr>
          <p:cNvSpPr/>
          <p:nvPr/>
        </p:nvSpPr>
        <p:spPr bwMode="auto">
          <a:xfrm>
            <a:off x="1991544" y="1132495"/>
            <a:ext cx="8582944" cy="561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E81F0B2-CE21-824B-146D-3FB210147C1F}"/>
              </a:ext>
            </a:extLst>
          </p:cNvPr>
          <p:cNvSpPr/>
          <p:nvPr/>
        </p:nvSpPr>
        <p:spPr bwMode="auto">
          <a:xfrm>
            <a:off x="684359" y="2041969"/>
            <a:ext cx="9890129" cy="472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3E11BEB-1B7C-2E78-C16F-DD4C9D31A714}"/>
              </a:ext>
            </a:extLst>
          </p:cNvPr>
          <p:cNvSpPr/>
          <p:nvPr/>
        </p:nvSpPr>
        <p:spPr bwMode="auto">
          <a:xfrm>
            <a:off x="720000" y="2871195"/>
            <a:ext cx="9836666" cy="472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395A73BD-B5F9-1E22-7458-DDF029324103}"/>
              </a:ext>
            </a:extLst>
          </p:cNvPr>
          <p:cNvSpPr/>
          <p:nvPr/>
        </p:nvSpPr>
        <p:spPr bwMode="auto">
          <a:xfrm>
            <a:off x="720000" y="3700421"/>
            <a:ext cx="9836666" cy="472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7953BCAD-F4BC-6750-21F8-7C405793400E}"/>
              </a:ext>
            </a:extLst>
          </p:cNvPr>
          <p:cNvSpPr/>
          <p:nvPr/>
        </p:nvSpPr>
        <p:spPr bwMode="auto">
          <a:xfrm>
            <a:off x="720000" y="4529647"/>
            <a:ext cx="9836666" cy="463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74943C81-5AE8-A38F-F84B-3D1DE195911A}"/>
              </a:ext>
            </a:extLst>
          </p:cNvPr>
          <p:cNvSpPr/>
          <p:nvPr/>
        </p:nvSpPr>
        <p:spPr bwMode="auto">
          <a:xfrm>
            <a:off x="684358" y="5349956"/>
            <a:ext cx="9890129" cy="472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>
            <a:extLst>
              <a:ext uri="{FF2B5EF4-FFF2-40B4-BE49-F238E27FC236}">
                <a16:creationId xmlns:a16="http://schemas.microsoft.com/office/drawing/2014/main" id="{D6B5C4B1-D7CE-87AF-CF50-A5C9D991E9EF}"/>
              </a:ext>
            </a:extLst>
          </p:cNvPr>
          <p:cNvSpPr/>
          <p:nvPr/>
        </p:nvSpPr>
        <p:spPr bwMode="auto">
          <a:xfrm>
            <a:off x="684359" y="6093296"/>
            <a:ext cx="9872307" cy="549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887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24" grpId="0" animBg="1"/>
      <p:bldP spid="31" grpId="0" animBg="1"/>
      <p:bldP spid="42" grpId="0" animBg="1"/>
      <p:bldP spid="49" grpId="0" animBg="1"/>
      <p:bldP spid="5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0D2CE8-8237-BDC9-CE28-A92B20390A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5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9EE868-FD67-6CF4-E172-FA5CBC477925}"/>
              </a:ext>
            </a:extLst>
          </p:cNvPr>
          <p:cNvSpPr/>
          <p:nvPr/>
        </p:nvSpPr>
        <p:spPr bwMode="auto">
          <a:xfrm>
            <a:off x="681904" y="1267928"/>
            <a:ext cx="10670680" cy="496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0F0D109-DE3C-F547-21B6-C2E38B5B3079}"/>
              </a:ext>
            </a:extLst>
          </p:cNvPr>
          <p:cNvSpPr/>
          <p:nvPr/>
        </p:nvSpPr>
        <p:spPr bwMode="auto">
          <a:xfrm>
            <a:off x="681904" y="2107983"/>
            <a:ext cx="8438432" cy="528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A3EAC6D-7D9C-25F1-7794-F1643134D143}"/>
              </a:ext>
            </a:extLst>
          </p:cNvPr>
          <p:cNvSpPr/>
          <p:nvPr/>
        </p:nvSpPr>
        <p:spPr bwMode="auto">
          <a:xfrm>
            <a:off x="1815238" y="3033952"/>
            <a:ext cx="9537346" cy="496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0292811-B590-CA31-6B62-0B2DCAA14E59}"/>
              </a:ext>
            </a:extLst>
          </p:cNvPr>
          <p:cNvSpPr/>
          <p:nvPr/>
        </p:nvSpPr>
        <p:spPr bwMode="auto">
          <a:xfrm>
            <a:off x="681904" y="3906543"/>
            <a:ext cx="3285714" cy="511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34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20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B4C865-1880-7D2B-67AA-CC501EB6AC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53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9283CF-83F0-FDF3-B693-40F0F5294B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2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3668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5AFFC5-0233-3462-49CE-2617DE8B01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4918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84942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535573-1545-F626-4FCE-A633F971837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39"/>
          <a:stretch/>
        </p:blipFill>
        <p:spPr>
          <a:xfrm>
            <a:off x="720000" y="972000"/>
            <a:ext cx="10769226" cy="5409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C53A42-45C6-CE65-83AC-16E5BB1F1957}"/>
              </a:ext>
            </a:extLst>
          </p:cNvPr>
          <p:cNvSpPr/>
          <p:nvPr/>
        </p:nvSpPr>
        <p:spPr bwMode="auto">
          <a:xfrm>
            <a:off x="5663952" y="3933057"/>
            <a:ext cx="403244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B238818-2EB3-A5DD-28CA-C2C38BAC177C}"/>
              </a:ext>
            </a:extLst>
          </p:cNvPr>
          <p:cNvSpPr/>
          <p:nvPr/>
        </p:nvSpPr>
        <p:spPr bwMode="auto">
          <a:xfrm>
            <a:off x="2855640" y="4725145"/>
            <a:ext cx="288032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DDA2CAF-B7FE-EE18-30C8-1DBE4F57067B}"/>
              </a:ext>
            </a:extLst>
          </p:cNvPr>
          <p:cNvSpPr/>
          <p:nvPr/>
        </p:nvSpPr>
        <p:spPr bwMode="auto">
          <a:xfrm>
            <a:off x="3287688" y="5733256"/>
            <a:ext cx="2952328" cy="529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880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21CB16-0985-9DB7-24BD-CA697B0F87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65784"/>
            <a:ext cx="10800000" cy="176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91ADE0-A031-9BBD-5D67-5533CDFC5D32}"/>
              </a:ext>
            </a:extLst>
          </p:cNvPr>
          <p:cNvSpPr/>
          <p:nvPr/>
        </p:nvSpPr>
        <p:spPr bwMode="auto">
          <a:xfrm>
            <a:off x="2855640" y="2404604"/>
            <a:ext cx="4426264" cy="496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8E03E8-58D6-1A8D-A8C9-737DC6D5BC53}"/>
              </a:ext>
            </a:extLst>
          </p:cNvPr>
          <p:cNvSpPr/>
          <p:nvPr/>
        </p:nvSpPr>
        <p:spPr bwMode="auto">
          <a:xfrm>
            <a:off x="4453333" y="3312123"/>
            <a:ext cx="3874915" cy="496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A2535573-1545-F626-4FCE-A633F97183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912"/>
          <a:stretch/>
        </p:blipFill>
        <p:spPr>
          <a:xfrm>
            <a:off x="725620" y="1459435"/>
            <a:ext cx="10800000" cy="706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48E03E8-58D6-1A8D-A8C9-737DC6D5BC53}"/>
              </a:ext>
            </a:extLst>
          </p:cNvPr>
          <p:cNvSpPr/>
          <p:nvPr/>
        </p:nvSpPr>
        <p:spPr bwMode="auto">
          <a:xfrm>
            <a:off x="2639616" y="1492094"/>
            <a:ext cx="8064896" cy="496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256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B5E21E-68B3-746E-B568-344240A6B5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06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img_16777215">
            <a:extLst>
              <a:ext uri="{FF2B5EF4-FFF2-40B4-BE49-F238E27FC236}">
                <a16:creationId xmlns:a16="http://schemas.microsoft.com/office/drawing/2014/main" id="{8C7EA730-7CD9-43E0-4481-94291E812AF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651"/>
          <a:stretch/>
        </p:blipFill>
        <p:spPr>
          <a:xfrm>
            <a:off x="720000" y="2778545"/>
            <a:ext cx="10800000" cy="2738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3D1839B-E591-AE91-9DA3-ACDBD3B2BFCB}"/>
              </a:ext>
            </a:extLst>
          </p:cNvPr>
          <p:cNvSpPr/>
          <p:nvPr/>
        </p:nvSpPr>
        <p:spPr bwMode="auto">
          <a:xfrm>
            <a:off x="1796190" y="4045519"/>
            <a:ext cx="9447618" cy="495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8E8186A-EE2E-5051-DA54-1F88786A74A3}"/>
              </a:ext>
            </a:extLst>
          </p:cNvPr>
          <p:cNvSpPr/>
          <p:nvPr/>
        </p:nvSpPr>
        <p:spPr bwMode="auto">
          <a:xfrm>
            <a:off x="1262858" y="4931448"/>
            <a:ext cx="2990476" cy="495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51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7EA730-7CD9-43E0-4481-94291E812A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13"/>
          <a:stretch/>
        </p:blipFill>
        <p:spPr>
          <a:xfrm>
            <a:off x="720000" y="980728"/>
            <a:ext cx="10800000" cy="2550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D2DC554-02FA-4728-41C7-D62BCC4CFA9B}"/>
              </a:ext>
            </a:extLst>
          </p:cNvPr>
          <p:cNvSpPr/>
          <p:nvPr/>
        </p:nvSpPr>
        <p:spPr bwMode="auto">
          <a:xfrm>
            <a:off x="1796190" y="2006916"/>
            <a:ext cx="9447618" cy="504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878A7F7-539B-BCFC-0FE2-A40833601F3F}"/>
              </a:ext>
            </a:extLst>
          </p:cNvPr>
          <p:cNvSpPr/>
          <p:nvPr/>
        </p:nvSpPr>
        <p:spPr bwMode="auto">
          <a:xfrm>
            <a:off x="1262857" y="2892845"/>
            <a:ext cx="2085714" cy="495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>
            <a:extLst>
              <a:ext uri="{FF2B5EF4-FFF2-40B4-BE49-F238E27FC236}">
                <a16:creationId xmlns:a16="http://schemas.microsoft.com/office/drawing/2014/main" id="{06246BA2-6612-99C8-B874-B3D37217906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859"/>
          <a:stretch/>
        </p:blipFill>
        <p:spPr>
          <a:xfrm>
            <a:off x="720000" y="3531097"/>
            <a:ext cx="10800000" cy="2634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5838935-7110-A67E-3EA9-BF25F1B3BF41}"/>
              </a:ext>
            </a:extLst>
          </p:cNvPr>
          <p:cNvSpPr/>
          <p:nvPr/>
        </p:nvSpPr>
        <p:spPr bwMode="auto">
          <a:xfrm>
            <a:off x="1834285" y="4656627"/>
            <a:ext cx="9590307" cy="505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16C723E-C273-0091-986E-8C29481E7433}"/>
              </a:ext>
            </a:extLst>
          </p:cNvPr>
          <p:cNvSpPr/>
          <p:nvPr/>
        </p:nvSpPr>
        <p:spPr bwMode="auto">
          <a:xfrm>
            <a:off x="1271464" y="5543699"/>
            <a:ext cx="6029487" cy="505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955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246BA2-6612-99C8-B874-B3D37217906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08"/>
          <a:stretch/>
        </p:blipFill>
        <p:spPr>
          <a:xfrm>
            <a:off x="720000" y="980728"/>
            <a:ext cx="10800000" cy="2615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0101604-F777-AE34-1DE7-32685EDCD9A4}"/>
              </a:ext>
            </a:extLst>
          </p:cNvPr>
          <p:cNvSpPr/>
          <p:nvPr/>
        </p:nvSpPr>
        <p:spPr bwMode="auto">
          <a:xfrm>
            <a:off x="1834285" y="2022443"/>
            <a:ext cx="9374283" cy="495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AA6C595-966B-14D0-AB74-44F6A2235394}"/>
              </a:ext>
            </a:extLst>
          </p:cNvPr>
          <p:cNvSpPr/>
          <p:nvPr/>
        </p:nvSpPr>
        <p:spPr bwMode="auto">
          <a:xfrm>
            <a:off x="1271464" y="2899976"/>
            <a:ext cx="6696743" cy="505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img_16777215">
            <a:extLst>
              <a:ext uri="{FF2B5EF4-FFF2-40B4-BE49-F238E27FC236}">
                <a16:creationId xmlns:a16="http://schemas.microsoft.com/office/drawing/2014/main" id="{2EDC85E4-0BBC-853A-0F69-21A29841197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96279"/>
            <a:ext cx="10800000" cy="2562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B3863E13-F5D7-4857-AA92-EEEB71ED8DF4}"/>
              </a:ext>
            </a:extLst>
          </p:cNvPr>
          <p:cNvSpPr/>
          <p:nvPr/>
        </p:nvSpPr>
        <p:spPr bwMode="auto">
          <a:xfrm>
            <a:off x="1824761" y="4613119"/>
            <a:ext cx="9527823" cy="544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AFF434B3-9EB6-C8D3-DE2F-5CF8DE1679E7}"/>
              </a:ext>
            </a:extLst>
          </p:cNvPr>
          <p:cNvSpPr/>
          <p:nvPr/>
        </p:nvSpPr>
        <p:spPr bwMode="auto">
          <a:xfrm>
            <a:off x="1300952" y="5548765"/>
            <a:ext cx="3642920" cy="504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025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5" grpId="0" animBg="1"/>
      <p:bldP spid="28" grpId="0" animBg="1"/>
      <p:bldP spid="2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2023-08-24T11:29:38Z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