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30" r:id="rId4"/>
    <p:sldId id="429" r:id="rId5"/>
    <p:sldId id="428" r:id="rId6"/>
    <p:sldId id="427" r:id="rId7"/>
    <p:sldId id="426" r:id="rId8"/>
    <p:sldId id="425" r:id="rId9"/>
    <p:sldId id="423" r:id="rId10"/>
    <p:sldId id="422" r:id="rId11"/>
    <p:sldId id="420" r:id="rId12"/>
    <p:sldId id="419" r:id="rId13"/>
    <p:sldId id="418" r:id="rId14"/>
    <p:sldId id="417" r:id="rId15"/>
    <p:sldId id="431" r:id="rId16"/>
    <p:sldId id="415" r:id="rId17"/>
    <p:sldId id="414" r:id="rId18"/>
    <p:sldId id="413" r:id="rId19"/>
    <p:sldId id="412" r:id="rId20"/>
    <p:sldId id="411" r:id="rId21"/>
    <p:sldId id="409" r:id="rId22"/>
    <p:sldId id="408" r:id="rId23"/>
    <p:sldId id="407" r:id="rId24"/>
    <p:sldId id="406" r:id="rId25"/>
    <p:sldId id="405" r:id="rId26"/>
    <p:sldId id="404" r:id="rId27"/>
    <p:sldId id="403" r:id="rId28"/>
    <p:sldId id="402" r:id="rId29"/>
    <p:sldId id="400" r:id="rId30"/>
    <p:sldId id="399" r:id="rId31"/>
    <p:sldId id="398" r:id="rId32"/>
    <p:sldId id="397" r:id="rId33"/>
    <p:sldId id="396" r:id="rId34"/>
    <p:sldId id="395" r:id="rId35"/>
    <p:sldId id="394" r:id="rId36"/>
    <p:sldId id="393" r:id="rId37"/>
    <p:sldId id="392" r:id="rId38"/>
    <p:sldId id="390" r:id="rId39"/>
    <p:sldId id="389" r:id="rId40"/>
    <p:sldId id="388" r:id="rId41"/>
    <p:sldId id="387" r:id="rId42"/>
    <p:sldId id="386" r:id="rId43"/>
    <p:sldId id="385" r:id="rId44"/>
    <p:sldId id="384" r:id="rId45"/>
    <p:sldId id="383" r:id="rId46"/>
    <p:sldId id="382" r:id="rId47"/>
    <p:sldId id="381" r:id="rId48"/>
    <p:sldId id="380" r:id="rId49"/>
    <p:sldId id="378" r:id="rId50"/>
    <p:sldId id="377" r:id="rId51"/>
    <p:sldId id="376" r:id="rId52"/>
    <p:sldId id="375" r:id="rId53"/>
    <p:sldId id="374" r:id="rId54"/>
    <p:sldId id="373" r:id="rId55"/>
    <p:sldId id="371" r:id="rId56"/>
    <p:sldId id="370" r:id="rId57"/>
    <p:sldId id="365" r:id="rId58"/>
    <p:sldId id="364" r:id="rId5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224087"/>
            <a:ext cx="9915525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9C28B-8CC6-A951-E62E-CAAD7E4196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0507B6-DB07-F874-6D0B-9F33F21661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57906"/>
            <a:ext cx="10800000" cy="33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AD7676-9379-789F-8024-FD342662C60E}"/>
              </a:ext>
            </a:extLst>
          </p:cNvPr>
          <p:cNvSpPr/>
          <p:nvPr/>
        </p:nvSpPr>
        <p:spPr bwMode="auto">
          <a:xfrm>
            <a:off x="1729523" y="5216815"/>
            <a:ext cx="314285" cy="30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B969A5-354F-312A-B893-9E00B7913A6A}"/>
              </a:ext>
            </a:extLst>
          </p:cNvPr>
          <p:cNvSpPr/>
          <p:nvPr/>
        </p:nvSpPr>
        <p:spPr bwMode="auto">
          <a:xfrm>
            <a:off x="3824761" y="5207269"/>
            <a:ext cx="295238" cy="324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C5D71-F70C-AB72-239D-8C7FB69C0B1C}"/>
              </a:ext>
            </a:extLst>
          </p:cNvPr>
          <p:cNvSpPr/>
          <p:nvPr/>
        </p:nvSpPr>
        <p:spPr bwMode="auto">
          <a:xfrm>
            <a:off x="5891428" y="5216815"/>
            <a:ext cx="352380" cy="30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F2C047-18A1-B1FB-F71A-854140541AFD}"/>
              </a:ext>
            </a:extLst>
          </p:cNvPr>
          <p:cNvSpPr/>
          <p:nvPr/>
        </p:nvSpPr>
        <p:spPr bwMode="auto">
          <a:xfrm>
            <a:off x="8015238" y="5216815"/>
            <a:ext cx="257142" cy="30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7A240A-9FBC-5CFC-152C-5D4A7DFA3CD0}"/>
              </a:ext>
            </a:extLst>
          </p:cNvPr>
          <p:cNvSpPr/>
          <p:nvPr/>
        </p:nvSpPr>
        <p:spPr bwMode="auto">
          <a:xfrm>
            <a:off x="10081904" y="5216815"/>
            <a:ext cx="285714" cy="30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3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C26DA-CB9F-5A89-3CBF-E0C34AF7E8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682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4DD72-0F7D-EBDD-C66B-381C15E26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688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3151F-F0BD-4C02-0DBF-14B7AB4A2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54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DCDA3-2E3F-D575-1F7C-CF47F4A1C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11"/>
          <a:stretch/>
        </p:blipFill>
        <p:spPr>
          <a:xfrm>
            <a:off x="720000" y="972000"/>
            <a:ext cx="10800000" cy="360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2C081-C5A4-6D38-42ED-DD8D1EAA2E26}"/>
              </a:ext>
            </a:extLst>
          </p:cNvPr>
          <p:cNvSpPr/>
          <p:nvPr/>
        </p:nvSpPr>
        <p:spPr bwMode="auto">
          <a:xfrm>
            <a:off x="1253333" y="1906059"/>
            <a:ext cx="276190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10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DCDA3-2E3F-D575-1F7C-CF47F4A1C8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2"/>
          <a:stretch/>
        </p:blipFill>
        <p:spPr>
          <a:xfrm>
            <a:off x="720000" y="1052736"/>
            <a:ext cx="10800000" cy="126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80436-CD40-E11B-DDE0-B0975CB04975}"/>
              </a:ext>
            </a:extLst>
          </p:cNvPr>
          <p:cNvSpPr/>
          <p:nvPr/>
        </p:nvSpPr>
        <p:spPr bwMode="auto">
          <a:xfrm>
            <a:off x="1205714" y="1112080"/>
            <a:ext cx="352380" cy="31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A108A32-C0BD-EF55-B522-813549A9EF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13014"/>
            <a:ext cx="10800000" cy="36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BEB5A5-BC7F-AB75-E17B-E6B284B9B36A}"/>
              </a:ext>
            </a:extLst>
          </p:cNvPr>
          <p:cNvSpPr/>
          <p:nvPr/>
        </p:nvSpPr>
        <p:spPr bwMode="auto">
          <a:xfrm>
            <a:off x="1215238" y="3954840"/>
            <a:ext cx="276190" cy="305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FCAD0-71BF-E32B-74BF-D1B8FF2B4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738E5-49FB-451B-7091-322833D109E8}"/>
              </a:ext>
            </a:extLst>
          </p:cNvPr>
          <p:cNvSpPr/>
          <p:nvPr/>
        </p:nvSpPr>
        <p:spPr bwMode="auto">
          <a:xfrm>
            <a:off x="1215238" y="1076929"/>
            <a:ext cx="276190" cy="31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02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2F3B3-6BAF-531C-EA1C-1D280D45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3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BD43F-ACCC-EA38-D5CF-A2CBDE215D72}"/>
              </a:ext>
            </a:extLst>
          </p:cNvPr>
          <p:cNvSpPr/>
          <p:nvPr/>
        </p:nvSpPr>
        <p:spPr bwMode="auto">
          <a:xfrm>
            <a:off x="1196190" y="1162562"/>
            <a:ext cx="314285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00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427FE-7DE0-359E-D7B7-71858160E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346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FAFBA-329B-AE51-FDAF-444A7D18E7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0FAC87-04B4-CFDA-6B76-2E4F351D35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19"/>
          <a:stretch/>
        </p:blipFill>
        <p:spPr>
          <a:xfrm>
            <a:off x="720000" y="3844339"/>
            <a:ext cx="10800000" cy="203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89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76E84-FF26-1BB1-B9F8-95F459C08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2504" cy="1862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EE7FFD-6A8B-BAB0-D59C-9FA35D9C55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4753"/>
            <a:ext cx="9912504" cy="396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80598-DCBF-BB68-33FE-5520F028E5D4}"/>
              </a:ext>
            </a:extLst>
          </p:cNvPr>
          <p:cNvSpPr/>
          <p:nvPr/>
        </p:nvSpPr>
        <p:spPr bwMode="auto">
          <a:xfrm>
            <a:off x="1018563" y="2996952"/>
            <a:ext cx="450170" cy="44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8BA137-F06B-DB47-C2C9-874DD643E6C5}"/>
              </a:ext>
            </a:extLst>
          </p:cNvPr>
          <p:cNvSpPr/>
          <p:nvPr/>
        </p:nvSpPr>
        <p:spPr bwMode="auto">
          <a:xfrm>
            <a:off x="1018563" y="5049773"/>
            <a:ext cx="450170" cy="39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FAC87-04B4-CFDA-6B76-2E4F351D35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01"/>
          <a:stretch/>
        </p:blipFill>
        <p:spPr>
          <a:xfrm>
            <a:off x="720000" y="1124744"/>
            <a:ext cx="10800000" cy="198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0921DF-17CE-164A-52E6-9B229D7E9F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11955"/>
            <a:ext cx="10800000" cy="220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30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92300-C6CD-2995-197B-17E089E80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F9C9A-91D5-DF4C-3474-0F513AF016B1}"/>
              </a:ext>
            </a:extLst>
          </p:cNvPr>
          <p:cNvSpPr/>
          <p:nvPr/>
        </p:nvSpPr>
        <p:spPr bwMode="auto">
          <a:xfrm>
            <a:off x="1205714" y="1906346"/>
            <a:ext cx="352380" cy="30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5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7D78D-07B5-A345-27F6-C3477ECF2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4F75E-89EF-5FC4-2A0F-7B77898DF289}"/>
              </a:ext>
            </a:extLst>
          </p:cNvPr>
          <p:cNvSpPr/>
          <p:nvPr/>
        </p:nvSpPr>
        <p:spPr bwMode="auto">
          <a:xfrm>
            <a:off x="1167619" y="1133952"/>
            <a:ext cx="35238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0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60D2B-634A-93AB-25B7-7BDEF5136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D1463-41B6-D63B-4142-7099BAE118E6}"/>
              </a:ext>
            </a:extLst>
          </p:cNvPr>
          <p:cNvSpPr/>
          <p:nvPr/>
        </p:nvSpPr>
        <p:spPr bwMode="auto">
          <a:xfrm>
            <a:off x="1196190" y="1162846"/>
            <a:ext cx="314285" cy="30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1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C2710-D36E-7024-7FE4-9134EAB83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ABBD2-804C-6A66-2B35-28086C3B2BB6}"/>
              </a:ext>
            </a:extLst>
          </p:cNvPr>
          <p:cNvSpPr/>
          <p:nvPr/>
        </p:nvSpPr>
        <p:spPr bwMode="auto">
          <a:xfrm>
            <a:off x="1215238" y="1153046"/>
            <a:ext cx="276190" cy="31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82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65F33-8D7B-C83C-1DB7-8EB4C62DA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2367D9-FA09-A77D-9997-FBBF09DC55F2}"/>
              </a:ext>
            </a:extLst>
          </p:cNvPr>
          <p:cNvSpPr/>
          <p:nvPr/>
        </p:nvSpPr>
        <p:spPr bwMode="auto">
          <a:xfrm>
            <a:off x="1196190" y="1172389"/>
            <a:ext cx="314285" cy="30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758EC-3949-53F4-4A91-4C50CB03C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ABDF98-9A04-E544-2856-28309CEADF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92"/>
          <a:stretch/>
        </p:blipFill>
        <p:spPr>
          <a:xfrm>
            <a:off x="720000" y="4653136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367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BDF98-9A04-E544-2856-28309CEADF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3"/>
          <a:stretch/>
        </p:blipFill>
        <p:spPr>
          <a:xfrm>
            <a:off x="720000" y="1052736"/>
            <a:ext cx="10800000" cy="35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067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67E52-77D6-2AC0-25C2-E11C44475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200536" cy="2681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A29E23-A4F9-7987-9A09-621130816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3"/>
          <a:stretch/>
        </p:blipFill>
        <p:spPr>
          <a:xfrm>
            <a:off x="720000" y="3450255"/>
            <a:ext cx="10200536" cy="3291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33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BF171-9457-3E7E-1B7A-29081B8E6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100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E61A3-44D1-35D8-2A9C-88099D8ABA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8A581-90E1-01B0-1AFF-116434C2DC11}"/>
              </a:ext>
            </a:extLst>
          </p:cNvPr>
          <p:cNvSpPr/>
          <p:nvPr/>
        </p:nvSpPr>
        <p:spPr bwMode="auto">
          <a:xfrm>
            <a:off x="1215238" y="1248238"/>
            <a:ext cx="276190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B5EE44-D8C2-AFE3-3FAF-5727ADB0F003}"/>
              </a:ext>
            </a:extLst>
          </p:cNvPr>
          <p:cNvSpPr/>
          <p:nvPr/>
        </p:nvSpPr>
        <p:spPr bwMode="auto">
          <a:xfrm>
            <a:off x="1215238" y="4124930"/>
            <a:ext cx="276190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24392" y="2420888"/>
            <a:ext cx="158417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60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8D452-C2A3-7CD5-2E30-144D5F0AD1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E4A63-8B34-42E4-D04D-ED3A39938478}"/>
              </a:ext>
            </a:extLst>
          </p:cNvPr>
          <p:cNvSpPr/>
          <p:nvPr/>
        </p:nvSpPr>
        <p:spPr bwMode="auto">
          <a:xfrm>
            <a:off x="1262857" y="1944020"/>
            <a:ext cx="285714" cy="314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2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D0DC1-C847-6222-49CB-2AF6D9A86E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B93E1-6019-FCD0-F369-AA2987A59E89}"/>
              </a:ext>
            </a:extLst>
          </p:cNvPr>
          <p:cNvSpPr/>
          <p:nvPr/>
        </p:nvSpPr>
        <p:spPr bwMode="auto">
          <a:xfrm>
            <a:off x="1196190" y="1162531"/>
            <a:ext cx="304761" cy="323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148DA-67A2-FB4C-7D65-5DBB9998B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62E6C3-B516-0397-6B42-783189D1A3F0}"/>
              </a:ext>
            </a:extLst>
          </p:cNvPr>
          <p:cNvSpPr/>
          <p:nvPr/>
        </p:nvSpPr>
        <p:spPr bwMode="auto">
          <a:xfrm>
            <a:off x="1167619" y="1219811"/>
            <a:ext cx="352380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6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92315-0969-EB9C-D2F4-1B04CA0E8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ABAE9-6264-F124-4249-1A3CE74EC67F}"/>
              </a:ext>
            </a:extLst>
          </p:cNvPr>
          <p:cNvSpPr/>
          <p:nvPr/>
        </p:nvSpPr>
        <p:spPr bwMode="auto">
          <a:xfrm>
            <a:off x="1196190" y="1143631"/>
            <a:ext cx="314285" cy="31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57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7F238-C7EE-303B-6315-CDC4162E71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18E47-AD98-85B6-BEAE-1EEBE739D6BB}"/>
              </a:ext>
            </a:extLst>
          </p:cNvPr>
          <p:cNvSpPr/>
          <p:nvPr/>
        </p:nvSpPr>
        <p:spPr bwMode="auto">
          <a:xfrm>
            <a:off x="1167619" y="1191537"/>
            <a:ext cx="352380" cy="314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8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A0A48-AFFF-E67C-1759-C114B3BD30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6078A-EEA8-E5BD-0877-676C39B0AE2D}"/>
              </a:ext>
            </a:extLst>
          </p:cNvPr>
          <p:cNvSpPr/>
          <p:nvPr/>
        </p:nvSpPr>
        <p:spPr bwMode="auto">
          <a:xfrm>
            <a:off x="1748571" y="2581644"/>
            <a:ext cx="304761" cy="32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0810A1-A99E-1763-FF1B-224E35CCE016}"/>
              </a:ext>
            </a:extLst>
          </p:cNvPr>
          <p:cNvSpPr/>
          <p:nvPr/>
        </p:nvSpPr>
        <p:spPr bwMode="auto">
          <a:xfrm>
            <a:off x="2567619" y="3295983"/>
            <a:ext cx="257142" cy="30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6DBBD-0345-90A3-0E0F-AE3C632E37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2EAEE-7A2E-5012-62B0-64E4BF749CD7}"/>
              </a:ext>
            </a:extLst>
          </p:cNvPr>
          <p:cNvSpPr/>
          <p:nvPr/>
        </p:nvSpPr>
        <p:spPr bwMode="auto">
          <a:xfrm>
            <a:off x="2520000" y="1134194"/>
            <a:ext cx="352380" cy="30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3B81A-388E-4D18-2995-3772FF37C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03994-6AAB-40DF-973B-B70830AA69A1}"/>
              </a:ext>
            </a:extLst>
          </p:cNvPr>
          <p:cNvSpPr/>
          <p:nvPr/>
        </p:nvSpPr>
        <p:spPr bwMode="auto">
          <a:xfrm>
            <a:off x="2548571" y="1172741"/>
            <a:ext cx="314285" cy="30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83B3A8-41AD-52CC-4B80-A0F38C5A72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81" y="3055892"/>
            <a:ext cx="10800000" cy="35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AD352-2EBD-58FC-EC51-3502238D96FE}"/>
              </a:ext>
            </a:extLst>
          </p:cNvPr>
          <p:cNvSpPr/>
          <p:nvPr/>
        </p:nvSpPr>
        <p:spPr bwMode="auto">
          <a:xfrm>
            <a:off x="4492409" y="4637667"/>
            <a:ext cx="276190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27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27625-92CD-03AC-DAAA-31AA15F8B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695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6701A-E94C-13B7-0706-DD7E56E85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088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A5EAD-C335-996B-D273-2F5B4F80EC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CA1D17-02A2-C7C3-C2E0-DBB166A61F8F}"/>
              </a:ext>
            </a:extLst>
          </p:cNvPr>
          <p:cNvSpPr/>
          <p:nvPr/>
        </p:nvSpPr>
        <p:spPr bwMode="auto">
          <a:xfrm>
            <a:off x="1196190" y="1134255"/>
            <a:ext cx="304761" cy="31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7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6214F-9816-2A37-5896-601FF1FE2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867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00744-BDBF-AAF6-D490-A516C9855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509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382A4-BD41-2D99-E8B6-54691911F2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03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A8D44-DBE8-2C27-183F-F1A9E3B394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2B1FD-9AF3-82AF-3AF1-32F155007B66}"/>
              </a:ext>
            </a:extLst>
          </p:cNvPr>
          <p:cNvSpPr/>
          <p:nvPr/>
        </p:nvSpPr>
        <p:spPr bwMode="auto">
          <a:xfrm>
            <a:off x="1196190" y="1143594"/>
            <a:ext cx="304761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D304A0-0037-8BA7-7AF2-3AC9AC5E15E1}"/>
              </a:ext>
            </a:extLst>
          </p:cNvPr>
          <p:cNvSpPr/>
          <p:nvPr/>
        </p:nvSpPr>
        <p:spPr bwMode="auto">
          <a:xfrm>
            <a:off x="1167619" y="1868103"/>
            <a:ext cx="361904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00931-177E-9EEB-2A5E-E97F8F24BA84}"/>
              </a:ext>
            </a:extLst>
          </p:cNvPr>
          <p:cNvSpPr/>
          <p:nvPr/>
        </p:nvSpPr>
        <p:spPr bwMode="auto">
          <a:xfrm>
            <a:off x="1215238" y="2573547"/>
            <a:ext cx="276190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D3529-0A49-C94A-6205-ACCEA791A035}"/>
              </a:ext>
            </a:extLst>
          </p:cNvPr>
          <p:cNvSpPr/>
          <p:nvPr/>
        </p:nvSpPr>
        <p:spPr bwMode="auto">
          <a:xfrm>
            <a:off x="1215238" y="4003500"/>
            <a:ext cx="276190" cy="31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8DF0CF-9E4C-7895-4D03-A84EC8AA445D}"/>
              </a:ext>
            </a:extLst>
          </p:cNvPr>
          <p:cNvSpPr/>
          <p:nvPr/>
        </p:nvSpPr>
        <p:spPr bwMode="auto">
          <a:xfrm>
            <a:off x="1196190" y="4728009"/>
            <a:ext cx="314285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E4B5E-467B-D0C8-B287-B731B2FFDF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9F92D-D28A-565F-B76A-311F6F7D2855}"/>
              </a:ext>
            </a:extLst>
          </p:cNvPr>
          <p:cNvSpPr/>
          <p:nvPr/>
        </p:nvSpPr>
        <p:spPr bwMode="auto">
          <a:xfrm>
            <a:off x="1196190" y="1153402"/>
            <a:ext cx="314285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CEC5D-E086-BC34-6540-544C49506F79}"/>
              </a:ext>
            </a:extLst>
          </p:cNvPr>
          <p:cNvSpPr/>
          <p:nvPr/>
        </p:nvSpPr>
        <p:spPr bwMode="auto">
          <a:xfrm>
            <a:off x="1196190" y="1869466"/>
            <a:ext cx="304761" cy="3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BE994-B33A-2DB2-25A5-0A005C940E2F}"/>
              </a:ext>
            </a:extLst>
          </p:cNvPr>
          <p:cNvSpPr/>
          <p:nvPr/>
        </p:nvSpPr>
        <p:spPr bwMode="auto">
          <a:xfrm>
            <a:off x="1215238" y="2585531"/>
            <a:ext cx="27619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EA1B9C-3E6F-1B9B-7F41-CA2B6A80CDF0}"/>
              </a:ext>
            </a:extLst>
          </p:cNvPr>
          <p:cNvSpPr/>
          <p:nvPr/>
        </p:nvSpPr>
        <p:spPr bwMode="auto">
          <a:xfrm>
            <a:off x="1215238" y="3311142"/>
            <a:ext cx="276190" cy="30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37B69-15E0-6DA7-61FB-8FC8920BED06}"/>
              </a:ext>
            </a:extLst>
          </p:cNvPr>
          <p:cNvSpPr/>
          <p:nvPr/>
        </p:nvSpPr>
        <p:spPr bwMode="auto">
          <a:xfrm>
            <a:off x="1167619" y="4017659"/>
            <a:ext cx="35238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6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28CD9-124A-EDDA-75A3-0A4D144EE7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4357C-3258-7545-AEC8-681BBB671A47}"/>
              </a:ext>
            </a:extLst>
          </p:cNvPr>
          <p:cNvSpPr/>
          <p:nvPr/>
        </p:nvSpPr>
        <p:spPr bwMode="auto">
          <a:xfrm>
            <a:off x="1215238" y="1191357"/>
            <a:ext cx="276190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2904D-280B-DC69-DEFD-A061315CB2E2}"/>
              </a:ext>
            </a:extLst>
          </p:cNvPr>
          <p:cNvSpPr/>
          <p:nvPr/>
        </p:nvSpPr>
        <p:spPr bwMode="auto">
          <a:xfrm>
            <a:off x="1196190" y="2612409"/>
            <a:ext cx="314285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5246AA-1CD1-8F78-E65F-86062EF3353C}"/>
              </a:ext>
            </a:extLst>
          </p:cNvPr>
          <p:cNvSpPr/>
          <p:nvPr/>
        </p:nvSpPr>
        <p:spPr bwMode="auto">
          <a:xfrm>
            <a:off x="1167619" y="3327704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3A50E4-A493-52A0-3C05-AD491C1B482B}"/>
              </a:ext>
            </a:extLst>
          </p:cNvPr>
          <p:cNvSpPr/>
          <p:nvPr/>
        </p:nvSpPr>
        <p:spPr bwMode="auto">
          <a:xfrm>
            <a:off x="1196190" y="4042999"/>
            <a:ext cx="304761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C41E2D-AF33-D472-B33D-AAF234888D59}"/>
              </a:ext>
            </a:extLst>
          </p:cNvPr>
          <p:cNvSpPr/>
          <p:nvPr/>
        </p:nvSpPr>
        <p:spPr bwMode="auto">
          <a:xfrm>
            <a:off x="1215238" y="4758294"/>
            <a:ext cx="27619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4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6700E-DD58-C3C1-D0D2-28A9804898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861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CD166-D614-A5FA-4ABE-A3C3E3E2C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AC581-96EF-04CB-9AB9-4130489921D5}"/>
              </a:ext>
            </a:extLst>
          </p:cNvPr>
          <p:cNvSpPr/>
          <p:nvPr/>
        </p:nvSpPr>
        <p:spPr bwMode="auto">
          <a:xfrm>
            <a:off x="2815238" y="2641021"/>
            <a:ext cx="933333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7B8F9F-2481-1927-72EC-0C5245A1EC48}"/>
              </a:ext>
            </a:extLst>
          </p:cNvPr>
          <p:cNvSpPr/>
          <p:nvPr/>
        </p:nvSpPr>
        <p:spPr bwMode="auto">
          <a:xfrm>
            <a:off x="1729523" y="3356316"/>
            <a:ext cx="1523809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CD6D7EB-C3EA-4FCF-A09D-C5ABD5CDE9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53"/>
          <a:stretch/>
        </p:blipFill>
        <p:spPr>
          <a:xfrm>
            <a:off x="720000" y="3871329"/>
            <a:ext cx="10800000" cy="200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B0EEE-054B-4744-ACD3-C8B8D74F23E4}"/>
              </a:ext>
            </a:extLst>
          </p:cNvPr>
          <p:cNvSpPr/>
          <p:nvPr/>
        </p:nvSpPr>
        <p:spPr bwMode="auto">
          <a:xfrm>
            <a:off x="3853333" y="4138273"/>
            <a:ext cx="847619" cy="30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42400C-91AC-9BBE-F103-7495B5B4907A}"/>
              </a:ext>
            </a:extLst>
          </p:cNvPr>
          <p:cNvSpPr/>
          <p:nvPr/>
        </p:nvSpPr>
        <p:spPr bwMode="auto">
          <a:xfrm>
            <a:off x="3186666" y="4853304"/>
            <a:ext cx="1019047" cy="30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8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6D7EB-C3EA-4FCF-A09D-C5ABD5CDE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56"/>
          <a:stretch/>
        </p:blipFill>
        <p:spPr>
          <a:xfrm>
            <a:off x="720000" y="1052736"/>
            <a:ext cx="10800000" cy="2005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02587A-0D47-BA6C-1829-E1584AA5C41C}"/>
              </a:ext>
            </a:extLst>
          </p:cNvPr>
          <p:cNvSpPr/>
          <p:nvPr/>
        </p:nvSpPr>
        <p:spPr bwMode="auto">
          <a:xfrm>
            <a:off x="3577142" y="1819155"/>
            <a:ext cx="857142" cy="352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2C78CA-16FE-D350-B4A2-9101D63542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8543"/>
            <a:ext cx="10800000" cy="35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665AF3-8411-D6BF-B16D-EBB047FBD497}"/>
              </a:ext>
            </a:extLst>
          </p:cNvPr>
          <p:cNvSpPr/>
          <p:nvPr/>
        </p:nvSpPr>
        <p:spPr bwMode="auto">
          <a:xfrm>
            <a:off x="7681904" y="3296825"/>
            <a:ext cx="1047619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ACA4B2-DF1A-9156-6AD7-C4F6C74ADA5D}"/>
              </a:ext>
            </a:extLst>
          </p:cNvPr>
          <p:cNvSpPr/>
          <p:nvPr/>
        </p:nvSpPr>
        <p:spPr bwMode="auto">
          <a:xfrm>
            <a:off x="7091428" y="3935421"/>
            <a:ext cx="1019047" cy="31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784568-DBBD-C4BC-E429-CDC8C06C6530}"/>
              </a:ext>
            </a:extLst>
          </p:cNvPr>
          <p:cNvSpPr/>
          <p:nvPr/>
        </p:nvSpPr>
        <p:spPr bwMode="auto">
          <a:xfrm>
            <a:off x="1758095" y="5365113"/>
            <a:ext cx="885714" cy="314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30FD17-EA65-DA40-F100-48EABA9767E3}"/>
              </a:ext>
            </a:extLst>
          </p:cNvPr>
          <p:cNvSpPr/>
          <p:nvPr/>
        </p:nvSpPr>
        <p:spPr bwMode="auto">
          <a:xfrm>
            <a:off x="10243809" y="6108553"/>
            <a:ext cx="600000" cy="285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2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6E40E-DC80-22D8-E687-C630DA22F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5C8BD4-4B32-10FC-04B8-01B6B32BD79C}"/>
              </a:ext>
            </a:extLst>
          </p:cNvPr>
          <p:cNvSpPr/>
          <p:nvPr/>
        </p:nvSpPr>
        <p:spPr bwMode="auto">
          <a:xfrm>
            <a:off x="3358095" y="1877538"/>
            <a:ext cx="609523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77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0BD67-0213-7F71-8A51-4DF1CD87A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48A6F-7E14-67BB-8EA7-67F272A56BFB}"/>
              </a:ext>
            </a:extLst>
          </p:cNvPr>
          <p:cNvSpPr/>
          <p:nvPr/>
        </p:nvSpPr>
        <p:spPr bwMode="auto">
          <a:xfrm>
            <a:off x="1215238" y="4090685"/>
            <a:ext cx="352380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F3501C-EF11-CB2E-884C-C7B797173B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64"/>
          <a:stretch/>
        </p:blipFill>
        <p:spPr>
          <a:xfrm>
            <a:off x="738736" y="4569783"/>
            <a:ext cx="10800000" cy="217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17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FD46C-EADF-68DD-D6D2-D7D6B653E9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DA6642-43A5-8DBC-39C7-48E862E0919F}"/>
              </a:ext>
            </a:extLst>
          </p:cNvPr>
          <p:cNvSpPr/>
          <p:nvPr/>
        </p:nvSpPr>
        <p:spPr bwMode="auto">
          <a:xfrm>
            <a:off x="9939047" y="4010910"/>
            <a:ext cx="866666" cy="31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E8C25E-EF31-29A6-32D7-74030932F8EF}"/>
              </a:ext>
            </a:extLst>
          </p:cNvPr>
          <p:cNvSpPr/>
          <p:nvPr/>
        </p:nvSpPr>
        <p:spPr bwMode="auto">
          <a:xfrm>
            <a:off x="5700952" y="5449392"/>
            <a:ext cx="295238" cy="31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67A0A-45C3-0857-8D3A-A968A5351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9554C-D697-6267-0C06-A63477A143EF}"/>
              </a:ext>
            </a:extLst>
          </p:cNvPr>
          <p:cNvSpPr/>
          <p:nvPr/>
        </p:nvSpPr>
        <p:spPr bwMode="auto">
          <a:xfrm>
            <a:off x="8881904" y="1878644"/>
            <a:ext cx="1066666" cy="31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416876-FC64-3335-6BA2-86C74C237789}"/>
              </a:ext>
            </a:extLst>
          </p:cNvPr>
          <p:cNvSpPr/>
          <p:nvPr/>
        </p:nvSpPr>
        <p:spPr bwMode="auto">
          <a:xfrm>
            <a:off x="4377142" y="3310187"/>
            <a:ext cx="638095" cy="314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3603CA-2157-02FE-55BA-5585AD2ED94E}"/>
              </a:ext>
            </a:extLst>
          </p:cNvPr>
          <p:cNvSpPr/>
          <p:nvPr/>
        </p:nvSpPr>
        <p:spPr bwMode="auto">
          <a:xfrm>
            <a:off x="7929523" y="4111852"/>
            <a:ext cx="495238" cy="229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3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7A666-91D6-BF94-63C8-861D5C6C5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69F74-BE4D-8223-E3E6-294572F59783}"/>
              </a:ext>
            </a:extLst>
          </p:cNvPr>
          <p:cNvSpPr/>
          <p:nvPr/>
        </p:nvSpPr>
        <p:spPr bwMode="auto">
          <a:xfrm>
            <a:off x="2567619" y="4023925"/>
            <a:ext cx="4647619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FEF18E-9EC3-3909-C8C1-633D5622C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27"/>
          <a:stretch/>
        </p:blipFill>
        <p:spPr>
          <a:xfrm>
            <a:off x="720000" y="4596161"/>
            <a:ext cx="1080000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947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EF18E-9EC3-3909-C8C1-633D5622CD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29"/>
          <a:stretch/>
        </p:blipFill>
        <p:spPr>
          <a:xfrm>
            <a:off x="720000" y="1052736"/>
            <a:ext cx="10800000" cy="2108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17362-8B4E-0039-A528-00BEC98E3A4B}"/>
              </a:ext>
            </a:extLst>
          </p:cNvPr>
          <p:cNvSpPr/>
          <p:nvPr/>
        </p:nvSpPr>
        <p:spPr bwMode="auto">
          <a:xfrm>
            <a:off x="2567619" y="1177001"/>
            <a:ext cx="5647619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9DDA8E-0F53-5B03-AF4E-D76F49E333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87"/>
          <a:stretch/>
        </p:blipFill>
        <p:spPr>
          <a:xfrm>
            <a:off x="714072" y="3156072"/>
            <a:ext cx="10800000" cy="272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95BE87-2B76-F759-A8C8-51C263025047}"/>
              </a:ext>
            </a:extLst>
          </p:cNvPr>
          <p:cNvSpPr/>
          <p:nvPr/>
        </p:nvSpPr>
        <p:spPr bwMode="auto">
          <a:xfrm>
            <a:off x="2561691" y="3289567"/>
            <a:ext cx="4666666" cy="31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0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DDA8E-0F53-5B03-AF4E-D76F49E333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31"/>
          <a:stretch/>
        </p:blipFill>
        <p:spPr>
          <a:xfrm>
            <a:off x="720000" y="1042105"/>
            <a:ext cx="10800000" cy="2021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0892B34-21A6-15CE-67D4-B05968982B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3795"/>
            <a:ext cx="10800000" cy="35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8FDB9-7DE3-5A8C-3BE7-6F49D6F17E04}"/>
              </a:ext>
            </a:extLst>
          </p:cNvPr>
          <p:cNvSpPr/>
          <p:nvPr/>
        </p:nvSpPr>
        <p:spPr bwMode="auto">
          <a:xfrm>
            <a:off x="2767619" y="3235234"/>
            <a:ext cx="2076190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E1D8D-2C1D-6CF7-0DAE-2CD2ACD78965}"/>
              </a:ext>
            </a:extLst>
          </p:cNvPr>
          <p:cNvSpPr/>
          <p:nvPr/>
        </p:nvSpPr>
        <p:spPr bwMode="auto">
          <a:xfrm>
            <a:off x="2567619" y="6063984"/>
            <a:ext cx="3485714" cy="3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12E86-F74C-B7AC-6FAF-B01E55170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972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0CFDA-9DE9-CD0F-D111-BA55D4175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150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FC8D1-4120-A8E8-BCC6-949C6B9873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0"/>
          <a:stretch/>
        </p:blipFill>
        <p:spPr>
          <a:xfrm>
            <a:off x="720000" y="908720"/>
            <a:ext cx="10800000" cy="421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E0AD4-F216-67B4-6F1D-2E5701A4334F}"/>
              </a:ext>
            </a:extLst>
          </p:cNvPr>
          <p:cNvSpPr/>
          <p:nvPr/>
        </p:nvSpPr>
        <p:spPr bwMode="auto">
          <a:xfrm>
            <a:off x="10234285" y="1057453"/>
            <a:ext cx="990476" cy="38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180D41-F1A9-8DE3-6DFB-80E639F786F2}"/>
              </a:ext>
            </a:extLst>
          </p:cNvPr>
          <p:cNvSpPr/>
          <p:nvPr/>
        </p:nvSpPr>
        <p:spPr bwMode="auto">
          <a:xfrm>
            <a:off x="720000" y="1753762"/>
            <a:ext cx="10485714" cy="400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6982B94-4D30-CBE5-109E-E2AA62808A4E}"/>
              </a:ext>
            </a:extLst>
          </p:cNvPr>
          <p:cNvSpPr/>
          <p:nvPr/>
        </p:nvSpPr>
        <p:spPr bwMode="auto">
          <a:xfrm>
            <a:off x="720000" y="2488227"/>
            <a:ext cx="10485713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462ACD7-ACDF-8BCB-A1B0-5C007900C733}"/>
              </a:ext>
            </a:extLst>
          </p:cNvPr>
          <p:cNvSpPr/>
          <p:nvPr/>
        </p:nvSpPr>
        <p:spPr bwMode="auto">
          <a:xfrm>
            <a:off x="720000" y="3203614"/>
            <a:ext cx="10485713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DD6C161-331E-7711-F6DD-BA2D92EF1243}"/>
              </a:ext>
            </a:extLst>
          </p:cNvPr>
          <p:cNvSpPr/>
          <p:nvPr/>
        </p:nvSpPr>
        <p:spPr bwMode="auto">
          <a:xfrm>
            <a:off x="720000" y="3919001"/>
            <a:ext cx="10485713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736B965-FF1A-7E0D-F5FD-778B6EB997DC}"/>
              </a:ext>
            </a:extLst>
          </p:cNvPr>
          <p:cNvSpPr/>
          <p:nvPr/>
        </p:nvSpPr>
        <p:spPr bwMode="auto">
          <a:xfrm>
            <a:off x="681904" y="4634388"/>
            <a:ext cx="10523809" cy="39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5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3" grpId="0" animBg="1"/>
      <p:bldP spid="32" grpId="0" animBg="1"/>
      <p:bldP spid="41" grpId="0" animBg="1"/>
      <p:bldP spid="4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C8BBE-3D17-723C-A748-077BCD1C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6ED82B-F7AC-A7BD-1014-76B77480020E}"/>
              </a:ext>
            </a:extLst>
          </p:cNvPr>
          <p:cNvSpPr/>
          <p:nvPr/>
        </p:nvSpPr>
        <p:spPr bwMode="auto">
          <a:xfrm>
            <a:off x="681904" y="1201140"/>
            <a:ext cx="10533333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41FE21-E7DA-118C-A016-8D1E91BEA3DF}"/>
              </a:ext>
            </a:extLst>
          </p:cNvPr>
          <p:cNvSpPr/>
          <p:nvPr/>
        </p:nvSpPr>
        <p:spPr bwMode="auto">
          <a:xfrm>
            <a:off x="681903" y="1917204"/>
            <a:ext cx="10533333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1D1D4A-794E-37D4-A7D4-E212F18688F4}"/>
              </a:ext>
            </a:extLst>
          </p:cNvPr>
          <p:cNvSpPr/>
          <p:nvPr/>
        </p:nvSpPr>
        <p:spPr bwMode="auto">
          <a:xfrm>
            <a:off x="681904" y="2633268"/>
            <a:ext cx="10533333" cy="39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357DEF-1982-5DB6-89D9-E38C66BA41F2}"/>
              </a:ext>
            </a:extLst>
          </p:cNvPr>
          <p:cNvSpPr/>
          <p:nvPr/>
        </p:nvSpPr>
        <p:spPr bwMode="auto">
          <a:xfrm>
            <a:off x="681904" y="3358880"/>
            <a:ext cx="2666666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4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3501C-EF11-CB2E-884C-C7B797173B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34"/>
          <a:stretch/>
        </p:blipFill>
        <p:spPr>
          <a:xfrm>
            <a:off x="720000" y="1093354"/>
            <a:ext cx="10800000" cy="197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1448D3-9DDB-DCC0-3A40-DC3FA20C3CDB}"/>
              </a:ext>
            </a:extLst>
          </p:cNvPr>
          <p:cNvSpPr/>
          <p:nvPr/>
        </p:nvSpPr>
        <p:spPr bwMode="auto">
          <a:xfrm>
            <a:off x="1196190" y="1162920"/>
            <a:ext cx="304761" cy="32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6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5D613-41D3-4089-F379-B0EAE76EF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33EF71-0EAE-9896-68A5-05899ED72D64}"/>
              </a:ext>
            </a:extLst>
          </p:cNvPr>
          <p:cNvSpPr/>
          <p:nvPr/>
        </p:nvSpPr>
        <p:spPr bwMode="auto">
          <a:xfrm>
            <a:off x="1224761" y="1934302"/>
            <a:ext cx="285714" cy="31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6855A-CAB1-02C5-AF9F-56A63866D06F}"/>
              </a:ext>
            </a:extLst>
          </p:cNvPr>
          <p:cNvSpPr/>
          <p:nvPr/>
        </p:nvSpPr>
        <p:spPr bwMode="auto">
          <a:xfrm>
            <a:off x="1224761" y="4802153"/>
            <a:ext cx="285714" cy="304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0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B4EE9-454E-732F-A985-247EE8C73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12504" cy="395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4E024B-4380-EBAF-AC5E-0B5DEDC26D70}"/>
              </a:ext>
            </a:extLst>
          </p:cNvPr>
          <p:cNvSpPr/>
          <p:nvPr/>
        </p:nvSpPr>
        <p:spPr bwMode="auto">
          <a:xfrm>
            <a:off x="1055440" y="1700808"/>
            <a:ext cx="4315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A5C492-B9A3-17F2-BCAF-8214865450FB}"/>
              </a:ext>
            </a:extLst>
          </p:cNvPr>
          <p:cNvSpPr/>
          <p:nvPr/>
        </p:nvSpPr>
        <p:spPr bwMode="auto">
          <a:xfrm>
            <a:off x="1055440" y="2924944"/>
            <a:ext cx="504055" cy="48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86B90E-C7C9-F579-E1E5-FCA980FE3F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5060"/>
            <a:ext cx="9912504" cy="199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7CEF5-B268-446E-B09E-F27512338091}"/>
              </a:ext>
            </a:extLst>
          </p:cNvPr>
          <p:cNvSpPr/>
          <p:nvPr/>
        </p:nvSpPr>
        <p:spPr bwMode="auto">
          <a:xfrm>
            <a:off x="1039021" y="4960755"/>
            <a:ext cx="520474" cy="484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8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BCA8D-DF9A-1D57-58EF-5D3EB327F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F7ABF-2B7D-FF3B-AD20-6E3458199159}"/>
              </a:ext>
            </a:extLst>
          </p:cNvPr>
          <p:cNvSpPr/>
          <p:nvPr/>
        </p:nvSpPr>
        <p:spPr bwMode="auto">
          <a:xfrm>
            <a:off x="1215238" y="1877583"/>
            <a:ext cx="295238" cy="32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FF6310-3E5D-341A-61E5-06028CF77C5C}"/>
              </a:ext>
            </a:extLst>
          </p:cNvPr>
          <p:cNvSpPr/>
          <p:nvPr/>
        </p:nvSpPr>
        <p:spPr bwMode="auto">
          <a:xfrm>
            <a:off x="1224761" y="3316984"/>
            <a:ext cx="285714" cy="31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295C4D-97F2-80FB-3B5C-4D48321BBC79}"/>
              </a:ext>
            </a:extLst>
          </p:cNvPr>
          <p:cNvSpPr/>
          <p:nvPr/>
        </p:nvSpPr>
        <p:spPr bwMode="auto">
          <a:xfrm>
            <a:off x="1224761" y="4746853"/>
            <a:ext cx="285714" cy="314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2023-08-23T09:48:33Z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