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137" y="3138487"/>
            <a:ext cx="54197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9900A7-AA27-0628-3F35-BD4D7D4D88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0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F5F2CC-10A4-A30F-3E93-DA419F593F4F}"/>
              </a:ext>
            </a:extLst>
          </p:cNvPr>
          <p:cNvSpPr/>
          <p:nvPr/>
        </p:nvSpPr>
        <p:spPr bwMode="auto">
          <a:xfrm>
            <a:off x="8166641" y="4756000"/>
            <a:ext cx="1383747" cy="34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FA8417-6E08-0061-385B-D40E2117B2C4}"/>
              </a:ext>
            </a:extLst>
          </p:cNvPr>
          <p:cNvSpPr/>
          <p:nvPr/>
        </p:nvSpPr>
        <p:spPr bwMode="auto">
          <a:xfrm>
            <a:off x="1271464" y="5445224"/>
            <a:ext cx="2304256" cy="486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85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D9791-B11B-7F95-413E-7CC34703E7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1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8807AF-CDD2-C5D8-F390-44BA57D9EF90}"/>
              </a:ext>
            </a:extLst>
          </p:cNvPr>
          <p:cNvSpPr/>
          <p:nvPr/>
        </p:nvSpPr>
        <p:spPr bwMode="auto">
          <a:xfrm>
            <a:off x="3881904" y="1315320"/>
            <a:ext cx="6750600" cy="505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EFFB69-3AA7-705D-0C68-F779447C01B5}"/>
              </a:ext>
            </a:extLst>
          </p:cNvPr>
          <p:cNvSpPr/>
          <p:nvPr/>
        </p:nvSpPr>
        <p:spPr bwMode="auto">
          <a:xfrm>
            <a:off x="3300952" y="3108216"/>
            <a:ext cx="5963400" cy="495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46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623955-45A6-1FB9-BDC4-636E1B7D5A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3F46A9-A409-260D-E966-799B14A23EF2}"/>
              </a:ext>
            </a:extLst>
          </p:cNvPr>
          <p:cNvSpPr/>
          <p:nvPr/>
        </p:nvSpPr>
        <p:spPr bwMode="auto">
          <a:xfrm>
            <a:off x="4367808" y="1295888"/>
            <a:ext cx="6856953" cy="495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483CABB-10EA-8A1C-2A5B-37B2CA61ED66}"/>
              </a:ext>
            </a:extLst>
          </p:cNvPr>
          <p:cNvSpPr/>
          <p:nvPr/>
        </p:nvSpPr>
        <p:spPr bwMode="auto">
          <a:xfrm>
            <a:off x="1415480" y="2191343"/>
            <a:ext cx="6494995" cy="504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46AF434-E1AA-A6E5-FABD-36902F9D743A}"/>
              </a:ext>
            </a:extLst>
          </p:cNvPr>
          <p:cNvSpPr/>
          <p:nvPr/>
        </p:nvSpPr>
        <p:spPr bwMode="auto">
          <a:xfrm>
            <a:off x="2423592" y="3982254"/>
            <a:ext cx="6840760" cy="504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03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078E44-1DD8-5FD2-1091-73FFAFD012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91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EC8123-6210-AFC0-C2A2-872F8793A0E0}"/>
              </a:ext>
            </a:extLst>
          </p:cNvPr>
          <p:cNvSpPr/>
          <p:nvPr/>
        </p:nvSpPr>
        <p:spPr bwMode="auto">
          <a:xfrm>
            <a:off x="4823667" y="3998172"/>
            <a:ext cx="828625" cy="331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7E8F9C-1636-F2A2-BCF5-3306E85D5A2B}"/>
              </a:ext>
            </a:extLst>
          </p:cNvPr>
          <p:cNvSpPr/>
          <p:nvPr/>
        </p:nvSpPr>
        <p:spPr bwMode="auto">
          <a:xfrm>
            <a:off x="7349001" y="4725086"/>
            <a:ext cx="1680925" cy="41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E5D106-E736-F6BF-3876-DC349E23C4B3}"/>
              </a:ext>
            </a:extLst>
          </p:cNvPr>
          <p:cNvSpPr/>
          <p:nvPr/>
        </p:nvSpPr>
        <p:spPr bwMode="auto">
          <a:xfrm>
            <a:off x="3931909" y="6210518"/>
            <a:ext cx="1270558" cy="410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7853B-FCCC-C4D8-AE3E-2D9C92AC26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D92B6A-19F0-0626-AF0A-69878D3B79D8}"/>
              </a:ext>
            </a:extLst>
          </p:cNvPr>
          <p:cNvSpPr/>
          <p:nvPr/>
        </p:nvSpPr>
        <p:spPr bwMode="auto">
          <a:xfrm>
            <a:off x="4443809" y="1229490"/>
            <a:ext cx="2666666" cy="495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5DA4AD-8FD4-D5F5-8D31-90C326F4410E}"/>
              </a:ext>
            </a:extLst>
          </p:cNvPr>
          <p:cNvSpPr/>
          <p:nvPr/>
        </p:nvSpPr>
        <p:spPr bwMode="auto">
          <a:xfrm>
            <a:off x="7653333" y="3899757"/>
            <a:ext cx="2819046" cy="410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34C763-C869-DABA-E19C-A18C3CC0D624}"/>
              </a:ext>
            </a:extLst>
          </p:cNvPr>
          <p:cNvSpPr/>
          <p:nvPr/>
        </p:nvSpPr>
        <p:spPr bwMode="auto">
          <a:xfrm>
            <a:off x="7510476" y="5673577"/>
            <a:ext cx="1209523" cy="410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67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B28CD-A804-AB27-09A2-023F933609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7DCD4F-BFAA-B90C-A6FA-82294F4CD76B}"/>
              </a:ext>
            </a:extLst>
          </p:cNvPr>
          <p:cNvSpPr/>
          <p:nvPr/>
        </p:nvSpPr>
        <p:spPr bwMode="auto">
          <a:xfrm>
            <a:off x="3081904" y="5655476"/>
            <a:ext cx="1219047" cy="410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41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4E10EF-87BD-0FB8-8884-C5CE09E840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048408" cy="434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BD5561-E6E1-CE1B-ECC0-BAB00D0C59DD}"/>
              </a:ext>
            </a:extLst>
          </p:cNvPr>
          <p:cNvSpPr/>
          <p:nvPr/>
        </p:nvSpPr>
        <p:spPr bwMode="auto">
          <a:xfrm>
            <a:off x="1775520" y="908719"/>
            <a:ext cx="1436255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B0E05E-5863-9B37-E037-BFB11B6947CA}"/>
              </a:ext>
            </a:extLst>
          </p:cNvPr>
          <p:cNvSpPr/>
          <p:nvPr/>
        </p:nvSpPr>
        <p:spPr bwMode="auto">
          <a:xfrm>
            <a:off x="5231904" y="3140968"/>
            <a:ext cx="1926391" cy="461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19686B-AD32-43FB-F61A-9F5E4BA81F2B}"/>
              </a:ext>
            </a:extLst>
          </p:cNvPr>
          <p:cNvSpPr/>
          <p:nvPr/>
        </p:nvSpPr>
        <p:spPr bwMode="auto">
          <a:xfrm>
            <a:off x="7171069" y="3933056"/>
            <a:ext cx="1157179" cy="389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DB8CA57-B3C9-CABF-46E8-426BDD5D37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83164"/>
            <a:ext cx="9048408" cy="1513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0004AA-03A3-D0F2-C462-19A46F3DEEFF}"/>
              </a:ext>
            </a:extLst>
          </p:cNvPr>
          <p:cNvSpPr/>
          <p:nvPr/>
        </p:nvSpPr>
        <p:spPr bwMode="auto">
          <a:xfrm>
            <a:off x="4799856" y="5373216"/>
            <a:ext cx="1268691" cy="48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90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8F16D-2FCD-90B0-A427-E734C1E3AB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37"/>
          <a:stretch/>
        </p:blipFill>
        <p:spPr>
          <a:xfrm>
            <a:off x="720000" y="972000"/>
            <a:ext cx="10800000" cy="353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A14EF1-9740-EB75-DEAC-6C2CC28BA2CA}"/>
              </a:ext>
            </a:extLst>
          </p:cNvPr>
          <p:cNvSpPr/>
          <p:nvPr/>
        </p:nvSpPr>
        <p:spPr bwMode="auto">
          <a:xfrm>
            <a:off x="3205714" y="3032655"/>
            <a:ext cx="1952380" cy="505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CED3FE-70CE-A15E-ECE6-22C464195328}"/>
              </a:ext>
            </a:extLst>
          </p:cNvPr>
          <p:cNvSpPr/>
          <p:nvPr/>
        </p:nvSpPr>
        <p:spPr bwMode="auto">
          <a:xfrm>
            <a:off x="6720000" y="3032655"/>
            <a:ext cx="2819047" cy="410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66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B4DBA9-840A-DDAB-E9A5-47C7AEB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204864"/>
            <a:ext cx="10800000" cy="275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0635E1-E1E1-2777-A791-32B7DA570949}"/>
              </a:ext>
            </a:extLst>
          </p:cNvPr>
          <p:cNvSpPr/>
          <p:nvPr/>
        </p:nvSpPr>
        <p:spPr bwMode="auto">
          <a:xfrm>
            <a:off x="1895852" y="4219310"/>
            <a:ext cx="628571" cy="496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1E49B1-75F9-F52E-0632-DB629B9BA627}"/>
              </a:ext>
            </a:extLst>
          </p:cNvPr>
          <p:cNvSpPr/>
          <p:nvPr/>
        </p:nvSpPr>
        <p:spPr bwMode="auto">
          <a:xfrm>
            <a:off x="3743472" y="4219310"/>
            <a:ext cx="1695238" cy="410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DB8F16D-2FCD-90B0-A427-E734C1E3AB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22"/>
          <a:stretch/>
        </p:blipFill>
        <p:spPr>
          <a:xfrm>
            <a:off x="720000" y="1268760"/>
            <a:ext cx="10800000" cy="692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179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4AC0DA-C22C-ADDC-3040-B6996B6D5F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1698F2-8801-82B0-CAD3-0C04CF034D87}"/>
              </a:ext>
            </a:extLst>
          </p:cNvPr>
          <p:cNvSpPr/>
          <p:nvPr/>
        </p:nvSpPr>
        <p:spPr bwMode="auto">
          <a:xfrm>
            <a:off x="3503492" y="2862820"/>
            <a:ext cx="525187" cy="271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F3A007-E167-451B-0A93-89759BDE0AF9}"/>
              </a:ext>
            </a:extLst>
          </p:cNvPr>
          <p:cNvSpPr/>
          <p:nvPr/>
        </p:nvSpPr>
        <p:spPr bwMode="auto">
          <a:xfrm>
            <a:off x="5149078" y="2757775"/>
            <a:ext cx="726508" cy="376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5E1120-1A4D-1150-6437-C0834D47A29D}"/>
              </a:ext>
            </a:extLst>
          </p:cNvPr>
          <p:cNvSpPr/>
          <p:nvPr/>
        </p:nvSpPr>
        <p:spPr bwMode="auto">
          <a:xfrm>
            <a:off x="6995986" y="2862820"/>
            <a:ext cx="525187" cy="271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00B775-1180-67AB-D020-20A6C4E464F6}"/>
              </a:ext>
            </a:extLst>
          </p:cNvPr>
          <p:cNvSpPr/>
          <p:nvPr/>
        </p:nvSpPr>
        <p:spPr bwMode="auto">
          <a:xfrm>
            <a:off x="5122819" y="5235100"/>
            <a:ext cx="1190424" cy="376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5EEF23-5422-E43F-C3D5-0A57E028A0FF}"/>
              </a:ext>
            </a:extLst>
          </p:cNvPr>
          <p:cNvSpPr/>
          <p:nvPr/>
        </p:nvSpPr>
        <p:spPr bwMode="auto">
          <a:xfrm>
            <a:off x="1752868" y="6057957"/>
            <a:ext cx="577705" cy="455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6D02D5-D564-2843-3FF4-EAA2AA1744FC}"/>
              </a:ext>
            </a:extLst>
          </p:cNvPr>
          <p:cNvSpPr/>
          <p:nvPr/>
        </p:nvSpPr>
        <p:spPr bwMode="auto">
          <a:xfrm>
            <a:off x="3442220" y="6049203"/>
            <a:ext cx="1120399" cy="385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81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7813F-4727-A6F0-843E-67431FF06D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6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2665C2-8ED5-8BBB-7335-E2C2AE74C235}"/>
              </a:ext>
            </a:extLst>
          </p:cNvPr>
          <p:cNvSpPr/>
          <p:nvPr/>
        </p:nvSpPr>
        <p:spPr bwMode="auto">
          <a:xfrm>
            <a:off x="2767619" y="2143785"/>
            <a:ext cx="2457142" cy="390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6F16FE-AB45-9B8C-26A8-95D9A3B0E70B}"/>
              </a:ext>
            </a:extLst>
          </p:cNvPr>
          <p:cNvSpPr/>
          <p:nvPr/>
        </p:nvSpPr>
        <p:spPr bwMode="auto">
          <a:xfrm>
            <a:off x="10205714" y="2143785"/>
            <a:ext cx="1028572" cy="295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8613C6-37EA-352A-06DE-63E4E9B71777}"/>
              </a:ext>
            </a:extLst>
          </p:cNvPr>
          <p:cNvSpPr/>
          <p:nvPr/>
        </p:nvSpPr>
        <p:spPr bwMode="auto">
          <a:xfrm>
            <a:off x="1281904" y="2934501"/>
            <a:ext cx="1542857" cy="409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54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2023-08-24T08:12:02Z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