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75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3138487"/>
            <a:ext cx="54197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ACAADE-92B4-DE08-66C4-56953F41F6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1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570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99B10-02C1-601C-0707-6B7B7C7366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2"/>
          <a:stretch/>
        </p:blipFill>
        <p:spPr>
          <a:xfrm>
            <a:off x="720000" y="972000"/>
            <a:ext cx="10804978" cy="3465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569A35-0449-37AC-3590-C617F4017575}"/>
              </a:ext>
            </a:extLst>
          </p:cNvPr>
          <p:cNvSpPr/>
          <p:nvPr/>
        </p:nvSpPr>
        <p:spPr bwMode="auto">
          <a:xfrm>
            <a:off x="9912424" y="1196752"/>
            <a:ext cx="1368152" cy="53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E704C1-5498-EA70-C494-889EA963D488}"/>
              </a:ext>
            </a:extLst>
          </p:cNvPr>
          <p:cNvSpPr/>
          <p:nvPr/>
        </p:nvSpPr>
        <p:spPr bwMode="auto">
          <a:xfrm>
            <a:off x="720000" y="2132856"/>
            <a:ext cx="767488" cy="436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0F9CE6-6F17-C668-2990-9B9DDEFE1B23}"/>
              </a:ext>
            </a:extLst>
          </p:cNvPr>
          <p:cNvSpPr/>
          <p:nvPr/>
        </p:nvSpPr>
        <p:spPr bwMode="auto">
          <a:xfrm>
            <a:off x="6023992" y="3717032"/>
            <a:ext cx="2088232" cy="609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099B10-02C1-601C-0707-6B7B7C7366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/>
          <a:stretch/>
        </p:blipFill>
        <p:spPr>
          <a:xfrm>
            <a:off x="719999" y="908719"/>
            <a:ext cx="10800001" cy="239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D11AE3-678B-C003-3D3E-F6566760C9C3}"/>
              </a:ext>
            </a:extLst>
          </p:cNvPr>
          <p:cNvSpPr/>
          <p:nvPr/>
        </p:nvSpPr>
        <p:spPr bwMode="auto">
          <a:xfrm>
            <a:off x="4943872" y="2636913"/>
            <a:ext cx="7920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0AD6366-F354-5447-C023-D5DD189507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3302019"/>
            <a:ext cx="10800000" cy="350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D11AE3-678B-C003-3D3E-F6566760C9C3}"/>
              </a:ext>
            </a:extLst>
          </p:cNvPr>
          <p:cNvSpPr/>
          <p:nvPr/>
        </p:nvSpPr>
        <p:spPr bwMode="auto">
          <a:xfrm>
            <a:off x="9264352" y="3501008"/>
            <a:ext cx="216024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D11AE3-678B-C003-3D3E-F6566760C9C3}"/>
              </a:ext>
            </a:extLst>
          </p:cNvPr>
          <p:cNvSpPr/>
          <p:nvPr/>
        </p:nvSpPr>
        <p:spPr bwMode="auto">
          <a:xfrm>
            <a:off x="719998" y="4365104"/>
            <a:ext cx="105552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97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52FE11-D4DE-3A3E-84C3-20AC560C04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08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F358D3-2869-49BF-5CDB-DC57B89B0E45}"/>
              </a:ext>
            </a:extLst>
          </p:cNvPr>
          <p:cNvSpPr/>
          <p:nvPr/>
        </p:nvSpPr>
        <p:spPr bwMode="auto">
          <a:xfrm>
            <a:off x="5182341" y="5334214"/>
            <a:ext cx="1040588" cy="394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2BDCB-B487-A354-5C82-7FC5B7B6E8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01"/>
          <a:stretch/>
        </p:blipFill>
        <p:spPr>
          <a:xfrm>
            <a:off x="720000" y="972000"/>
            <a:ext cx="10800000" cy="339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258003-B52B-E407-5535-9BCF03CAEFED}"/>
              </a:ext>
            </a:extLst>
          </p:cNvPr>
          <p:cNvSpPr/>
          <p:nvPr/>
        </p:nvSpPr>
        <p:spPr bwMode="auto">
          <a:xfrm>
            <a:off x="1920000" y="1124744"/>
            <a:ext cx="32398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5AA9EE-4D9E-65EB-6C29-1C8A037D2FBE}"/>
              </a:ext>
            </a:extLst>
          </p:cNvPr>
          <p:cNvSpPr/>
          <p:nvPr/>
        </p:nvSpPr>
        <p:spPr bwMode="auto">
          <a:xfrm>
            <a:off x="5662857" y="2993556"/>
            <a:ext cx="1076190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32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57F88F-8E3E-5FBF-5AED-AAFC3F010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45426"/>
            <a:ext cx="10800000" cy="168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1B579B-6F5C-E7C6-ACF0-589E148F6578}"/>
              </a:ext>
            </a:extLst>
          </p:cNvPr>
          <p:cNvSpPr/>
          <p:nvPr/>
        </p:nvSpPr>
        <p:spPr bwMode="auto">
          <a:xfrm>
            <a:off x="4577142" y="2907620"/>
            <a:ext cx="1380952" cy="496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B62BDCB-B487-A354-5C82-7FC5B7B6E8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73"/>
          <a:stretch/>
        </p:blipFill>
        <p:spPr>
          <a:xfrm>
            <a:off x="720000" y="1052736"/>
            <a:ext cx="10800000" cy="1692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1B579B-6F5C-E7C6-ACF0-589E148F6578}"/>
              </a:ext>
            </a:extLst>
          </p:cNvPr>
          <p:cNvSpPr/>
          <p:nvPr/>
        </p:nvSpPr>
        <p:spPr bwMode="auto">
          <a:xfrm>
            <a:off x="1703512" y="1154897"/>
            <a:ext cx="2376264" cy="496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16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1DB832-07D3-D0FC-64CB-F1AA0355EE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F3348E-4F92-12B6-87CB-CD8378D93165}"/>
              </a:ext>
            </a:extLst>
          </p:cNvPr>
          <p:cNvSpPr/>
          <p:nvPr/>
        </p:nvSpPr>
        <p:spPr bwMode="auto">
          <a:xfrm>
            <a:off x="1721634" y="5301208"/>
            <a:ext cx="185408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30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E821C7-93A6-838D-9532-8E485924E0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0B182C-3EE9-8440-8577-26F33CF77AB1}"/>
              </a:ext>
            </a:extLst>
          </p:cNvPr>
          <p:cNvSpPr/>
          <p:nvPr/>
        </p:nvSpPr>
        <p:spPr bwMode="auto">
          <a:xfrm>
            <a:off x="4463492" y="1187700"/>
            <a:ext cx="1992548" cy="415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6408FD-0679-2729-5B07-5E978AA7BFFA}"/>
              </a:ext>
            </a:extLst>
          </p:cNvPr>
          <p:cNvSpPr/>
          <p:nvPr/>
        </p:nvSpPr>
        <p:spPr bwMode="auto">
          <a:xfrm>
            <a:off x="6744072" y="2636912"/>
            <a:ext cx="2808312" cy="407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730F65-668B-DFD5-97BE-CBCC96179685}"/>
              </a:ext>
            </a:extLst>
          </p:cNvPr>
          <p:cNvSpPr/>
          <p:nvPr/>
        </p:nvSpPr>
        <p:spPr bwMode="auto">
          <a:xfrm>
            <a:off x="1199456" y="3288782"/>
            <a:ext cx="1508026" cy="48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2BFBF65-CBC0-77E4-FF8A-5BA322C3E359}"/>
              </a:ext>
            </a:extLst>
          </p:cNvPr>
          <p:cNvSpPr/>
          <p:nvPr/>
        </p:nvSpPr>
        <p:spPr bwMode="auto">
          <a:xfrm>
            <a:off x="1631504" y="4725144"/>
            <a:ext cx="2504731" cy="487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9D05777-2E4B-CCC0-6508-AD07DA7557F4}"/>
              </a:ext>
            </a:extLst>
          </p:cNvPr>
          <p:cNvSpPr/>
          <p:nvPr/>
        </p:nvSpPr>
        <p:spPr bwMode="auto">
          <a:xfrm>
            <a:off x="6155646" y="5517686"/>
            <a:ext cx="2460634" cy="423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19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8B1C8-1A1A-73F6-AA96-7D0574F62F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5E0AF4-CBB7-06F4-738E-FC39EA79D197}"/>
              </a:ext>
            </a:extLst>
          </p:cNvPr>
          <p:cNvSpPr/>
          <p:nvPr/>
        </p:nvSpPr>
        <p:spPr bwMode="auto">
          <a:xfrm>
            <a:off x="1834285" y="2964720"/>
            <a:ext cx="1333333" cy="409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EE570C-CCF6-297B-38DD-3D540E4783DE}"/>
              </a:ext>
            </a:extLst>
          </p:cNvPr>
          <p:cNvSpPr/>
          <p:nvPr/>
        </p:nvSpPr>
        <p:spPr bwMode="auto">
          <a:xfrm>
            <a:off x="4358095" y="3012392"/>
            <a:ext cx="780952" cy="362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DE3CB89-EADD-760A-F234-0442BAA3F4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83"/>
          <a:stretch/>
        </p:blipFill>
        <p:spPr>
          <a:xfrm>
            <a:off x="720000" y="4437112"/>
            <a:ext cx="10800000" cy="180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B8B0E1-8F98-6CA4-BFDA-5EF01AB3A609}"/>
              </a:ext>
            </a:extLst>
          </p:cNvPr>
          <p:cNvSpPr/>
          <p:nvPr/>
        </p:nvSpPr>
        <p:spPr bwMode="auto">
          <a:xfrm>
            <a:off x="3053333" y="4770924"/>
            <a:ext cx="904761" cy="400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8C737D-FB87-5E2D-682A-69776E23F06F}"/>
              </a:ext>
            </a:extLst>
          </p:cNvPr>
          <p:cNvSpPr/>
          <p:nvPr/>
        </p:nvSpPr>
        <p:spPr bwMode="auto">
          <a:xfrm>
            <a:off x="5510476" y="4770924"/>
            <a:ext cx="1457142" cy="400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2DE097-324C-6893-444C-A15D1438CD79}"/>
              </a:ext>
            </a:extLst>
          </p:cNvPr>
          <p:cNvSpPr/>
          <p:nvPr/>
        </p:nvSpPr>
        <p:spPr bwMode="auto">
          <a:xfrm>
            <a:off x="1805714" y="5676987"/>
            <a:ext cx="2466666" cy="352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92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3CB89-EADD-760A-F234-0442BAA3F4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47"/>
          <a:stretch/>
        </p:blipFill>
        <p:spPr>
          <a:xfrm>
            <a:off x="720000" y="922525"/>
            <a:ext cx="10800000" cy="250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D49464-D264-5A50-EEF7-5E28C9B61C18}"/>
              </a:ext>
            </a:extLst>
          </p:cNvPr>
          <p:cNvSpPr/>
          <p:nvPr/>
        </p:nvSpPr>
        <p:spPr bwMode="auto">
          <a:xfrm>
            <a:off x="2424761" y="2727357"/>
            <a:ext cx="2333333" cy="410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2B321E-00CF-936B-D1EE-197B4ADBBF2D}"/>
              </a:ext>
            </a:extLst>
          </p:cNvPr>
          <p:cNvSpPr/>
          <p:nvPr/>
        </p:nvSpPr>
        <p:spPr bwMode="auto">
          <a:xfrm>
            <a:off x="5548571" y="2727357"/>
            <a:ext cx="1285714" cy="410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D852113-EF39-9A8B-1CAB-24C7DD84F9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3595"/>
            <a:ext cx="10800000" cy="338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F047EC-E79E-EC20-B441-349897663CFD}"/>
              </a:ext>
            </a:extLst>
          </p:cNvPr>
          <p:cNvSpPr/>
          <p:nvPr/>
        </p:nvSpPr>
        <p:spPr bwMode="auto">
          <a:xfrm>
            <a:off x="1881904" y="5304684"/>
            <a:ext cx="638095" cy="41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441390-1D4F-FF1C-70DA-94C201E29B07}"/>
              </a:ext>
            </a:extLst>
          </p:cNvPr>
          <p:cNvSpPr/>
          <p:nvPr/>
        </p:nvSpPr>
        <p:spPr bwMode="auto">
          <a:xfrm>
            <a:off x="3739047" y="5419268"/>
            <a:ext cx="1304761" cy="296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A999E9D-088B-6D8A-694E-731695FA833D}"/>
              </a:ext>
            </a:extLst>
          </p:cNvPr>
          <p:cNvSpPr/>
          <p:nvPr/>
        </p:nvSpPr>
        <p:spPr bwMode="auto">
          <a:xfrm>
            <a:off x="6234285" y="5304684"/>
            <a:ext cx="1666666" cy="41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30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82FC07-9776-853C-369C-0469AB3B3A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35171B-19AD-B7F5-0F2E-4B03864E54D4}"/>
              </a:ext>
            </a:extLst>
          </p:cNvPr>
          <p:cNvSpPr/>
          <p:nvPr/>
        </p:nvSpPr>
        <p:spPr bwMode="auto">
          <a:xfrm>
            <a:off x="7159144" y="6090967"/>
            <a:ext cx="1206179" cy="408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28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2023-08-24T12:11:54Z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