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75" r:id="rId12"/>
    <p:sldId id="36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D8C61-47D1-3D65-4283-6C0A252660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b="42342"/>
          <a:stretch/>
        </p:blipFill>
        <p:spPr>
          <a:xfrm>
            <a:off x="720000" y="1174784"/>
            <a:ext cx="10776600" cy="247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8BA3D-2FBB-97F8-F2F1-F5B353BB8F51}"/>
              </a:ext>
            </a:extLst>
          </p:cNvPr>
          <p:cNvSpPr/>
          <p:nvPr/>
        </p:nvSpPr>
        <p:spPr bwMode="auto">
          <a:xfrm>
            <a:off x="6816080" y="2204864"/>
            <a:ext cx="936104" cy="41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2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D8C61-47D1-3D65-4283-6C0A252660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980728"/>
            <a:ext cx="1072436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59311-7AD1-3357-4008-4BB68724F5C4}"/>
              </a:ext>
            </a:extLst>
          </p:cNvPr>
          <p:cNvSpPr/>
          <p:nvPr/>
        </p:nvSpPr>
        <p:spPr bwMode="auto">
          <a:xfrm>
            <a:off x="5015880" y="1907559"/>
            <a:ext cx="2232248" cy="52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B2BB5-73AF-B786-CB30-D202E83C75A1}"/>
              </a:ext>
            </a:extLst>
          </p:cNvPr>
          <p:cNvSpPr/>
          <p:nvPr/>
        </p:nvSpPr>
        <p:spPr bwMode="auto">
          <a:xfrm>
            <a:off x="4223792" y="2780928"/>
            <a:ext cx="1512168" cy="534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FC8FE5B-762B-F36B-7B52-E0D6297BA6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3429000"/>
            <a:ext cx="10724364" cy="2576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B2BB5-73AF-B786-CB30-D202E83C75A1}"/>
              </a:ext>
            </a:extLst>
          </p:cNvPr>
          <p:cNvSpPr/>
          <p:nvPr/>
        </p:nvSpPr>
        <p:spPr bwMode="auto">
          <a:xfrm>
            <a:off x="6600056" y="4509120"/>
            <a:ext cx="1872208" cy="534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00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8FE5B-762B-F36B-7B52-E0D6297BA6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918088"/>
            <a:ext cx="9926037" cy="315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0B47CC-AB72-0B39-C7D5-1959D77C972C}"/>
              </a:ext>
            </a:extLst>
          </p:cNvPr>
          <p:cNvSpPr/>
          <p:nvPr/>
        </p:nvSpPr>
        <p:spPr bwMode="auto">
          <a:xfrm>
            <a:off x="5175337" y="986980"/>
            <a:ext cx="936583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F52DB2-03B8-1374-BB20-A741736D1A11}"/>
              </a:ext>
            </a:extLst>
          </p:cNvPr>
          <p:cNvSpPr/>
          <p:nvPr/>
        </p:nvSpPr>
        <p:spPr bwMode="auto">
          <a:xfrm>
            <a:off x="1691596" y="3429290"/>
            <a:ext cx="1085386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92A575D-1255-66F3-2005-714C6B6F8D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4077072"/>
            <a:ext cx="9926037" cy="2419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2202F1-7652-0707-9AC6-2BBA07634EBA}"/>
              </a:ext>
            </a:extLst>
          </p:cNvPr>
          <p:cNvSpPr/>
          <p:nvPr/>
        </p:nvSpPr>
        <p:spPr bwMode="auto">
          <a:xfrm>
            <a:off x="6096000" y="4149080"/>
            <a:ext cx="126666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424A7C-3617-ADEE-666B-3A46F90438F7}"/>
              </a:ext>
            </a:extLst>
          </p:cNvPr>
          <p:cNvSpPr/>
          <p:nvPr/>
        </p:nvSpPr>
        <p:spPr bwMode="auto">
          <a:xfrm>
            <a:off x="2567608" y="5805264"/>
            <a:ext cx="936104" cy="51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9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2B928-8A4A-57CB-19E1-2A9C049F9D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D8EF2F-B85E-8D35-8F33-93F6323D978D}"/>
              </a:ext>
            </a:extLst>
          </p:cNvPr>
          <p:cNvSpPr/>
          <p:nvPr/>
        </p:nvSpPr>
        <p:spPr bwMode="auto">
          <a:xfrm>
            <a:off x="1812389" y="3614612"/>
            <a:ext cx="1593813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3CD52C-7254-BBC4-5EA7-27D0FE21955D}"/>
              </a:ext>
            </a:extLst>
          </p:cNvPr>
          <p:cNvSpPr/>
          <p:nvPr/>
        </p:nvSpPr>
        <p:spPr bwMode="auto">
          <a:xfrm>
            <a:off x="4471729" y="5280802"/>
            <a:ext cx="1522181" cy="46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835BE-5823-658F-7F90-90EB3A771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CE606-3FA7-7A68-735B-6AFB0487F845}"/>
              </a:ext>
            </a:extLst>
          </p:cNvPr>
          <p:cNvSpPr/>
          <p:nvPr/>
        </p:nvSpPr>
        <p:spPr bwMode="auto">
          <a:xfrm>
            <a:off x="2748571" y="1210441"/>
            <a:ext cx="1676190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1EC9B-3AD8-25A5-C98C-A9D46F5D34E4}"/>
              </a:ext>
            </a:extLst>
          </p:cNvPr>
          <p:cNvSpPr/>
          <p:nvPr/>
        </p:nvSpPr>
        <p:spPr bwMode="auto">
          <a:xfrm>
            <a:off x="7443809" y="2993984"/>
            <a:ext cx="1057142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9902CA-E7D2-FAB5-18AD-E9FAFC231D9E}"/>
              </a:ext>
            </a:extLst>
          </p:cNvPr>
          <p:cNvSpPr/>
          <p:nvPr/>
        </p:nvSpPr>
        <p:spPr bwMode="auto">
          <a:xfrm>
            <a:off x="6148571" y="4725144"/>
            <a:ext cx="2590475" cy="5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89A311-B824-742E-8792-5F541E422F6C}"/>
              </a:ext>
            </a:extLst>
          </p:cNvPr>
          <p:cNvSpPr/>
          <p:nvPr/>
        </p:nvSpPr>
        <p:spPr bwMode="auto">
          <a:xfrm>
            <a:off x="2796190" y="5664529"/>
            <a:ext cx="2142857" cy="49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3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C3260-3823-1E2D-1493-04B35EE6C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2FF52-DEFB-687B-5A97-07068D5F426C}"/>
              </a:ext>
            </a:extLst>
          </p:cNvPr>
          <p:cNvSpPr/>
          <p:nvPr/>
        </p:nvSpPr>
        <p:spPr bwMode="auto">
          <a:xfrm>
            <a:off x="7995868" y="4528866"/>
            <a:ext cx="1856540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92985-AE0F-C043-C7B5-5F5429909664}"/>
              </a:ext>
            </a:extLst>
          </p:cNvPr>
          <p:cNvSpPr/>
          <p:nvPr/>
        </p:nvSpPr>
        <p:spPr bwMode="auto">
          <a:xfrm>
            <a:off x="4424239" y="5395963"/>
            <a:ext cx="1396825" cy="415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9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7331E-EB63-358E-FA32-CBC4AF7A77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1E2D6B-58B3-0FAA-A1A4-33D056E76DCD}"/>
              </a:ext>
            </a:extLst>
          </p:cNvPr>
          <p:cNvSpPr/>
          <p:nvPr/>
        </p:nvSpPr>
        <p:spPr bwMode="auto">
          <a:xfrm>
            <a:off x="5491428" y="1267449"/>
            <a:ext cx="2428571" cy="40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46D7E1-B9FF-538D-BEE8-7E217C32A41A}"/>
              </a:ext>
            </a:extLst>
          </p:cNvPr>
          <p:cNvSpPr/>
          <p:nvPr/>
        </p:nvSpPr>
        <p:spPr bwMode="auto">
          <a:xfrm>
            <a:off x="3386666" y="3049675"/>
            <a:ext cx="1638095" cy="40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1CE673-9ED8-15F7-0056-7FD6830BDEB1}"/>
              </a:ext>
            </a:extLst>
          </p:cNvPr>
          <p:cNvSpPr/>
          <p:nvPr/>
        </p:nvSpPr>
        <p:spPr bwMode="auto">
          <a:xfrm>
            <a:off x="4529523" y="4831901"/>
            <a:ext cx="1009523" cy="40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37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4E239-C5F9-AA5C-2489-E90439DCD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935DA-B4A5-1028-77C3-C3F1316EA39A}"/>
              </a:ext>
            </a:extLst>
          </p:cNvPr>
          <p:cNvSpPr/>
          <p:nvPr/>
        </p:nvSpPr>
        <p:spPr bwMode="auto">
          <a:xfrm>
            <a:off x="3118857" y="3719076"/>
            <a:ext cx="593075" cy="27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F00C9-51AC-883D-1372-298B739314C5}"/>
              </a:ext>
            </a:extLst>
          </p:cNvPr>
          <p:cNvSpPr/>
          <p:nvPr/>
        </p:nvSpPr>
        <p:spPr bwMode="auto">
          <a:xfrm>
            <a:off x="6261271" y="4436861"/>
            <a:ext cx="690446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FA7DE-34A1-5E84-513D-80C80672E19E}"/>
              </a:ext>
            </a:extLst>
          </p:cNvPr>
          <p:cNvSpPr/>
          <p:nvPr/>
        </p:nvSpPr>
        <p:spPr bwMode="auto">
          <a:xfrm>
            <a:off x="5455751" y="6093969"/>
            <a:ext cx="1327780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3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77FB3-FF89-EF5D-3358-EF6689891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D8253A-1225-0652-A462-C49DF105870B}"/>
              </a:ext>
            </a:extLst>
          </p:cNvPr>
          <p:cNvSpPr/>
          <p:nvPr/>
        </p:nvSpPr>
        <p:spPr bwMode="auto">
          <a:xfrm>
            <a:off x="8400256" y="1124744"/>
            <a:ext cx="557839" cy="45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773580-0875-A0DA-2A9F-79319977B6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6000"/>
            <a:ext cx="10800000" cy="252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77BEED-1466-B82A-F647-7E1983255B51}"/>
              </a:ext>
            </a:extLst>
          </p:cNvPr>
          <p:cNvSpPr/>
          <p:nvPr/>
        </p:nvSpPr>
        <p:spPr bwMode="auto">
          <a:xfrm>
            <a:off x="4081904" y="2896650"/>
            <a:ext cx="495238" cy="36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0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64BA2-36B1-C209-B16D-5C5862EC1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048408" cy="4312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D0DFA23-A709-6A9A-634D-1E37C62E38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335360" y="4743000"/>
            <a:ext cx="9048408" cy="209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399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DFA23-A709-6A9A-634D-1E37C62E38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719999" y="1052735"/>
            <a:ext cx="10776601" cy="3326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7DF7F-3530-59AF-1F4E-2231A22CD872}"/>
              </a:ext>
            </a:extLst>
          </p:cNvPr>
          <p:cNvSpPr/>
          <p:nvPr/>
        </p:nvSpPr>
        <p:spPr bwMode="auto">
          <a:xfrm>
            <a:off x="9264352" y="2852936"/>
            <a:ext cx="1512168" cy="52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AD8C61-47D1-3D65-4283-6C0A252660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47"/>
          <a:stretch/>
        </p:blipFill>
        <p:spPr>
          <a:xfrm>
            <a:off x="719999" y="4378940"/>
            <a:ext cx="10776601" cy="935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17DF7F-3530-59AF-1F4E-2231A22CD872}"/>
              </a:ext>
            </a:extLst>
          </p:cNvPr>
          <p:cNvSpPr/>
          <p:nvPr/>
        </p:nvSpPr>
        <p:spPr bwMode="auto">
          <a:xfrm>
            <a:off x="5352214" y="4633881"/>
            <a:ext cx="1967921" cy="52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97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