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69" r:id="rId19"/>
    <p:sldId id="368" r:id="rId20"/>
    <p:sldId id="367" r:id="rId21"/>
    <p:sldId id="366" r:id="rId22"/>
    <p:sldId id="365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8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6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3109912"/>
            <a:ext cx="10610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C930B-A6A8-E6E4-2997-DC059ECCB1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3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143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BD7EA-7156-5016-5C2B-7FB069278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6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106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4D5A7-9ADD-11DC-0920-B0EB9A0D3E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016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93225-3A2D-15EC-D6CF-F98B27DCA4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946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01759-D054-7851-A52A-58644EFC79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936E3-7E18-6BA4-C44F-3B9933D668D1}"/>
              </a:ext>
            </a:extLst>
          </p:cNvPr>
          <p:cNvSpPr/>
          <p:nvPr/>
        </p:nvSpPr>
        <p:spPr bwMode="auto">
          <a:xfrm>
            <a:off x="1220568" y="1075425"/>
            <a:ext cx="357549" cy="334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F214A1-ACCE-72B2-F458-9D499552FEE2}"/>
              </a:ext>
            </a:extLst>
          </p:cNvPr>
          <p:cNvSpPr/>
          <p:nvPr/>
        </p:nvSpPr>
        <p:spPr bwMode="auto">
          <a:xfrm>
            <a:off x="1252350" y="2555204"/>
            <a:ext cx="309875" cy="34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82E1DF-AE60-EB36-46CC-A4F3A211AC1A}"/>
              </a:ext>
            </a:extLst>
          </p:cNvPr>
          <p:cNvSpPr/>
          <p:nvPr/>
        </p:nvSpPr>
        <p:spPr bwMode="auto">
          <a:xfrm>
            <a:off x="1268242" y="4034983"/>
            <a:ext cx="286039" cy="334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77D01B-98F4-2A74-E9B4-949DBC4EBBD2}"/>
              </a:ext>
            </a:extLst>
          </p:cNvPr>
          <p:cNvSpPr/>
          <p:nvPr/>
        </p:nvSpPr>
        <p:spPr bwMode="auto">
          <a:xfrm>
            <a:off x="1268242" y="5514762"/>
            <a:ext cx="286039" cy="32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87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3EA82-DBE6-16AB-D72E-A60364EB54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7BB05-5775-3A1D-669C-13E97E780DB8}"/>
              </a:ext>
            </a:extLst>
          </p:cNvPr>
          <p:cNvSpPr/>
          <p:nvPr/>
        </p:nvSpPr>
        <p:spPr bwMode="auto">
          <a:xfrm>
            <a:off x="1320000" y="1286710"/>
            <a:ext cx="438095" cy="39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B40BB7-F19D-01EA-3AB5-C1D1B3132EE2}"/>
              </a:ext>
            </a:extLst>
          </p:cNvPr>
          <p:cNvSpPr/>
          <p:nvPr/>
        </p:nvSpPr>
        <p:spPr bwMode="auto">
          <a:xfrm>
            <a:off x="1358095" y="3060530"/>
            <a:ext cx="380952" cy="40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67008C-1AD0-2451-7362-1F8DD8A6B5E8}"/>
              </a:ext>
            </a:extLst>
          </p:cNvPr>
          <p:cNvSpPr/>
          <p:nvPr/>
        </p:nvSpPr>
        <p:spPr bwMode="auto">
          <a:xfrm>
            <a:off x="1358095" y="4824814"/>
            <a:ext cx="371428" cy="4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10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1BE82-6CBC-A708-83D5-4AD7760A22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22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C6AFD-E53A-708A-FD2A-950A7DFE7C05}"/>
              </a:ext>
            </a:extLst>
          </p:cNvPr>
          <p:cNvSpPr/>
          <p:nvPr/>
        </p:nvSpPr>
        <p:spPr bwMode="auto">
          <a:xfrm>
            <a:off x="1326169" y="1200641"/>
            <a:ext cx="316262" cy="36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61164-5194-76C2-D764-0C062EF8DC79}"/>
              </a:ext>
            </a:extLst>
          </p:cNvPr>
          <p:cNvSpPr/>
          <p:nvPr/>
        </p:nvSpPr>
        <p:spPr bwMode="auto">
          <a:xfrm>
            <a:off x="1273459" y="2836305"/>
            <a:ext cx="404113" cy="36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AEDFA-E6B8-847F-0A7B-2C3E068DDC48}"/>
              </a:ext>
            </a:extLst>
          </p:cNvPr>
          <p:cNvSpPr/>
          <p:nvPr/>
        </p:nvSpPr>
        <p:spPr bwMode="auto">
          <a:xfrm>
            <a:off x="1308599" y="4463175"/>
            <a:ext cx="351402" cy="369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508257-B315-FF0C-F265-70FB3DA56292}"/>
              </a:ext>
            </a:extLst>
          </p:cNvPr>
          <p:cNvSpPr/>
          <p:nvPr/>
        </p:nvSpPr>
        <p:spPr bwMode="auto">
          <a:xfrm>
            <a:off x="1273459" y="5281007"/>
            <a:ext cx="395327" cy="369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63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384F2-267C-21D8-37D3-7EC2C8E0E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8880"/>
            <a:ext cx="10195608" cy="1705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0463D-63F2-B344-B8FB-E0D3E8E604DF}"/>
              </a:ext>
            </a:extLst>
          </p:cNvPr>
          <p:cNvSpPr/>
          <p:nvPr/>
        </p:nvSpPr>
        <p:spPr bwMode="auto">
          <a:xfrm>
            <a:off x="1199456" y="908721"/>
            <a:ext cx="50928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F87430E-4138-0917-1EF2-EE6E012F34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3"/>
          <a:stretch/>
        </p:blipFill>
        <p:spPr>
          <a:xfrm>
            <a:off x="724928" y="2681395"/>
            <a:ext cx="10195608" cy="4059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933B07-660D-168C-65A4-6538B4F94585}"/>
              </a:ext>
            </a:extLst>
          </p:cNvPr>
          <p:cNvSpPr/>
          <p:nvPr/>
        </p:nvSpPr>
        <p:spPr bwMode="auto">
          <a:xfrm>
            <a:off x="1247306" y="2746044"/>
            <a:ext cx="528213" cy="53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15674C-F7C1-B4DD-D4E8-1E88143AF462}"/>
              </a:ext>
            </a:extLst>
          </p:cNvPr>
          <p:cNvSpPr/>
          <p:nvPr/>
        </p:nvSpPr>
        <p:spPr bwMode="auto">
          <a:xfrm>
            <a:off x="1199456" y="4499974"/>
            <a:ext cx="506285" cy="441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8E0247-C753-A55E-D033-2661AFAE0BD0}"/>
              </a:ext>
            </a:extLst>
          </p:cNvPr>
          <p:cNvSpPr/>
          <p:nvPr/>
        </p:nvSpPr>
        <p:spPr bwMode="auto">
          <a:xfrm>
            <a:off x="1199456" y="6156157"/>
            <a:ext cx="539051" cy="45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13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9851D-8039-DA31-6598-49252876F6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F3F865-C136-A638-879B-6EE6FE71628A}"/>
              </a:ext>
            </a:extLst>
          </p:cNvPr>
          <p:cNvSpPr/>
          <p:nvPr/>
        </p:nvSpPr>
        <p:spPr bwMode="auto">
          <a:xfrm>
            <a:off x="10253333" y="2927664"/>
            <a:ext cx="371428" cy="410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34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B6C1B-139D-2B0E-C8FA-78FA4133C4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EE195-381B-A515-776E-076D18F42052}"/>
              </a:ext>
            </a:extLst>
          </p:cNvPr>
          <p:cNvSpPr/>
          <p:nvPr/>
        </p:nvSpPr>
        <p:spPr bwMode="auto">
          <a:xfrm>
            <a:off x="2996190" y="1257913"/>
            <a:ext cx="438095" cy="3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4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B7B97-93CA-2AB8-1A40-ADE4BB8DF7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3D4C76-98D9-5113-4C89-83B707D4134C}"/>
              </a:ext>
            </a:extLst>
          </p:cNvPr>
          <p:cNvSpPr/>
          <p:nvPr/>
        </p:nvSpPr>
        <p:spPr bwMode="auto">
          <a:xfrm>
            <a:off x="8529523" y="4738579"/>
            <a:ext cx="2133333" cy="4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FA196-D63C-3D7D-3E4F-B5A019A4D9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4B7A4-34F7-22C7-11BF-2E24026907A6}"/>
              </a:ext>
            </a:extLst>
          </p:cNvPr>
          <p:cNvSpPr/>
          <p:nvPr/>
        </p:nvSpPr>
        <p:spPr bwMode="auto">
          <a:xfrm>
            <a:off x="2986666" y="1267774"/>
            <a:ext cx="323809" cy="39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94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7D1D5-A911-2CD7-2C33-816519E0D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58944-FD33-AE44-60F8-D3B486655FA8}"/>
              </a:ext>
            </a:extLst>
          </p:cNvPr>
          <p:cNvSpPr/>
          <p:nvPr/>
        </p:nvSpPr>
        <p:spPr bwMode="auto">
          <a:xfrm>
            <a:off x="3034285" y="1124541"/>
            <a:ext cx="352380" cy="390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3887D1-307E-0C9C-7004-B1A9EF502B41}"/>
              </a:ext>
            </a:extLst>
          </p:cNvPr>
          <p:cNvSpPr/>
          <p:nvPr/>
        </p:nvSpPr>
        <p:spPr bwMode="auto">
          <a:xfrm>
            <a:off x="7586666" y="4709268"/>
            <a:ext cx="380952" cy="40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60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C65DD-F30D-0C27-1222-121DAA5F18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76400" cy="226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28A353-14AF-E525-95E9-192443043B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4" y="3103744"/>
            <a:ext cx="8976400" cy="363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068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41371-87AB-7DBA-007E-F1CB1FF0D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7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C3AD3D-EC9A-4F87-7309-27C1314D1728}"/>
              </a:ext>
            </a:extLst>
          </p:cNvPr>
          <p:cNvSpPr/>
          <p:nvPr/>
        </p:nvSpPr>
        <p:spPr bwMode="auto">
          <a:xfrm>
            <a:off x="7149272" y="1200990"/>
            <a:ext cx="1303468" cy="378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4837C-C4EC-4E22-7EA0-CE682EB93D92}"/>
              </a:ext>
            </a:extLst>
          </p:cNvPr>
          <p:cNvSpPr/>
          <p:nvPr/>
        </p:nvSpPr>
        <p:spPr bwMode="auto">
          <a:xfrm>
            <a:off x="1829709" y="3684660"/>
            <a:ext cx="1400348" cy="36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DEEB4C-85E3-9326-D6E4-D254B26060E1}"/>
              </a:ext>
            </a:extLst>
          </p:cNvPr>
          <p:cNvSpPr/>
          <p:nvPr/>
        </p:nvSpPr>
        <p:spPr bwMode="auto">
          <a:xfrm>
            <a:off x="4832972" y="5322825"/>
            <a:ext cx="1171360" cy="36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47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9EC5D-C809-0DF0-CF38-E6C864E70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056EBC-C37F-D2C9-130E-1C409D1177DE}"/>
              </a:ext>
            </a:extLst>
          </p:cNvPr>
          <p:cNvSpPr/>
          <p:nvPr/>
        </p:nvSpPr>
        <p:spPr bwMode="auto">
          <a:xfrm>
            <a:off x="9567619" y="1229261"/>
            <a:ext cx="1047619" cy="40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9FCEC3-0D54-EAF4-7DA2-BA4BB075AD18}"/>
              </a:ext>
            </a:extLst>
          </p:cNvPr>
          <p:cNvSpPr/>
          <p:nvPr/>
        </p:nvSpPr>
        <p:spPr bwMode="auto">
          <a:xfrm>
            <a:off x="1824761" y="3897155"/>
            <a:ext cx="1323809" cy="504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9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0C822-0EF7-2115-3279-0D7525FCC9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5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22C15-DD28-40E2-D989-C603EB13A11E}"/>
              </a:ext>
            </a:extLst>
          </p:cNvPr>
          <p:cNvSpPr/>
          <p:nvPr/>
        </p:nvSpPr>
        <p:spPr bwMode="auto">
          <a:xfrm>
            <a:off x="6888088" y="3644073"/>
            <a:ext cx="1947644" cy="380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6800A6-7B12-0584-6376-3B2856DA222F}"/>
              </a:ext>
            </a:extLst>
          </p:cNvPr>
          <p:cNvSpPr/>
          <p:nvPr/>
        </p:nvSpPr>
        <p:spPr bwMode="auto">
          <a:xfrm>
            <a:off x="3699304" y="5334027"/>
            <a:ext cx="663050" cy="42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812060-EF1F-B48F-F011-0F2971F830B1}"/>
              </a:ext>
            </a:extLst>
          </p:cNvPr>
          <p:cNvSpPr/>
          <p:nvPr/>
        </p:nvSpPr>
        <p:spPr bwMode="auto">
          <a:xfrm>
            <a:off x="7659923" y="5229200"/>
            <a:ext cx="138840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82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5C4B5-8810-4B92-8498-BD759D1429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9020C8-9039-8872-4586-9FF863652358}"/>
              </a:ext>
            </a:extLst>
          </p:cNvPr>
          <p:cNvSpPr/>
          <p:nvPr/>
        </p:nvSpPr>
        <p:spPr bwMode="auto">
          <a:xfrm>
            <a:off x="4583833" y="1210391"/>
            <a:ext cx="3574262" cy="4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F3B861-2EC4-8AA4-6010-9AEBE1FA4EC1}"/>
              </a:ext>
            </a:extLst>
          </p:cNvPr>
          <p:cNvSpPr/>
          <p:nvPr/>
        </p:nvSpPr>
        <p:spPr bwMode="auto">
          <a:xfrm>
            <a:off x="3510476" y="3031699"/>
            <a:ext cx="1428571" cy="362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0F9F76-042D-57C7-472C-ADE2E3B1B252}"/>
              </a:ext>
            </a:extLst>
          </p:cNvPr>
          <p:cNvSpPr/>
          <p:nvPr/>
        </p:nvSpPr>
        <p:spPr bwMode="auto">
          <a:xfrm>
            <a:off x="9662857" y="4776722"/>
            <a:ext cx="1552379" cy="4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9A3811-EA21-F28E-2389-C1EFDC568B0B}"/>
              </a:ext>
            </a:extLst>
          </p:cNvPr>
          <p:cNvSpPr/>
          <p:nvPr/>
        </p:nvSpPr>
        <p:spPr bwMode="auto">
          <a:xfrm>
            <a:off x="1386666" y="5768429"/>
            <a:ext cx="1123809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29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F1B02-EDC7-67E5-FB44-850BAA7A1E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68B7A5-8B29-14DF-5705-262FAEBE58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92"/>
          <a:stretch/>
        </p:blipFill>
        <p:spPr>
          <a:xfrm>
            <a:off x="720000" y="2708920"/>
            <a:ext cx="10052484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DE89D6-65A6-97C5-B82B-C9CFEAB98E15}"/>
              </a:ext>
            </a:extLst>
          </p:cNvPr>
          <p:cNvSpPr/>
          <p:nvPr/>
        </p:nvSpPr>
        <p:spPr bwMode="auto">
          <a:xfrm>
            <a:off x="7248128" y="5406887"/>
            <a:ext cx="2376264" cy="47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42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8B7A5-8B29-14DF-5705-262FAEBE58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10"/>
          <a:stretch/>
        </p:blipFill>
        <p:spPr>
          <a:xfrm>
            <a:off x="720000" y="836712"/>
            <a:ext cx="10052484" cy="150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806AB1-45BA-21C7-1BFD-0CD9CAE28C1F}"/>
              </a:ext>
            </a:extLst>
          </p:cNvPr>
          <p:cNvSpPr/>
          <p:nvPr/>
        </p:nvSpPr>
        <p:spPr bwMode="auto">
          <a:xfrm>
            <a:off x="2200392" y="1034858"/>
            <a:ext cx="2167416" cy="363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B11A18A-0E69-8879-7782-2A61197806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9512"/>
            <a:ext cx="10800000" cy="443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FCBF38-7571-2C67-7C9D-14286B20BFD6}"/>
              </a:ext>
            </a:extLst>
          </p:cNvPr>
          <p:cNvSpPr/>
          <p:nvPr/>
        </p:nvSpPr>
        <p:spPr bwMode="auto">
          <a:xfrm>
            <a:off x="6653333" y="2636912"/>
            <a:ext cx="4699251" cy="472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59E68D-1D72-3741-E98C-80D8EB89779F}"/>
              </a:ext>
            </a:extLst>
          </p:cNvPr>
          <p:cNvSpPr/>
          <p:nvPr/>
        </p:nvSpPr>
        <p:spPr bwMode="auto">
          <a:xfrm>
            <a:off x="1396190" y="3511414"/>
            <a:ext cx="1438095" cy="4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F4D072-21C4-04D7-E4D4-A44459F11BFE}"/>
              </a:ext>
            </a:extLst>
          </p:cNvPr>
          <p:cNvSpPr/>
          <p:nvPr/>
        </p:nvSpPr>
        <p:spPr bwMode="auto">
          <a:xfrm>
            <a:off x="4796190" y="4454653"/>
            <a:ext cx="1723809" cy="35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5C69BFB-29BD-C24C-6930-DA2E439167A7}"/>
              </a:ext>
            </a:extLst>
          </p:cNvPr>
          <p:cNvSpPr/>
          <p:nvPr/>
        </p:nvSpPr>
        <p:spPr bwMode="auto">
          <a:xfrm>
            <a:off x="6091428" y="5293088"/>
            <a:ext cx="3304761" cy="409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9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02741-6A08-A1D8-9FBE-F4F0A1BA07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62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2023-08-24T06:40:33Z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