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3138487"/>
            <a:ext cx="87725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0B1025-7513-AC9F-24BA-E80129A231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2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F09F07-BD04-E9F3-87B0-D46DE4705528}"/>
              </a:ext>
            </a:extLst>
          </p:cNvPr>
          <p:cNvSpPr/>
          <p:nvPr/>
        </p:nvSpPr>
        <p:spPr bwMode="auto">
          <a:xfrm>
            <a:off x="4602705" y="1362508"/>
            <a:ext cx="1178995" cy="284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4D79FB-6335-17AF-3B77-AE2EE7FF6045}"/>
              </a:ext>
            </a:extLst>
          </p:cNvPr>
          <p:cNvSpPr/>
          <p:nvPr/>
        </p:nvSpPr>
        <p:spPr bwMode="auto">
          <a:xfrm>
            <a:off x="3379387" y="2880166"/>
            <a:ext cx="2056592" cy="381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46E0B0-2FD5-3C6B-4672-0482DB80782E}"/>
              </a:ext>
            </a:extLst>
          </p:cNvPr>
          <p:cNvSpPr/>
          <p:nvPr/>
        </p:nvSpPr>
        <p:spPr bwMode="auto">
          <a:xfrm>
            <a:off x="1766025" y="5320844"/>
            <a:ext cx="1205588" cy="381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02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07D19F-3F98-888A-4A93-C35EBF5AAF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BD8A37-A6C4-F4A6-3B2D-AEFAAAB44152}"/>
              </a:ext>
            </a:extLst>
          </p:cNvPr>
          <p:cNvSpPr/>
          <p:nvPr/>
        </p:nvSpPr>
        <p:spPr bwMode="auto">
          <a:xfrm>
            <a:off x="6567619" y="2945121"/>
            <a:ext cx="1780952" cy="400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6B306D-1D85-ECF2-62CF-4B89A91B7401}"/>
              </a:ext>
            </a:extLst>
          </p:cNvPr>
          <p:cNvSpPr/>
          <p:nvPr/>
        </p:nvSpPr>
        <p:spPr bwMode="auto">
          <a:xfrm>
            <a:off x="7758095" y="4679943"/>
            <a:ext cx="1085714" cy="409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71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7595A3-97EB-4081-78D2-BF9BDE8C54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EB051A-6195-926C-8F78-57FF6290EB04}"/>
              </a:ext>
            </a:extLst>
          </p:cNvPr>
          <p:cNvSpPr/>
          <p:nvPr/>
        </p:nvSpPr>
        <p:spPr bwMode="auto">
          <a:xfrm>
            <a:off x="7536160" y="2050607"/>
            <a:ext cx="2628570" cy="505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244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CE8325-D5C1-4B27-6C3B-0D3E914DC1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6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15CAA6-E996-B08A-256E-F213076C3FF1}"/>
              </a:ext>
            </a:extLst>
          </p:cNvPr>
          <p:cNvSpPr/>
          <p:nvPr/>
        </p:nvSpPr>
        <p:spPr bwMode="auto">
          <a:xfrm>
            <a:off x="6958095" y="4521189"/>
            <a:ext cx="1990476" cy="496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5B0ED7-6C49-24E7-82E2-A8FA5151AB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9152B8-3AEE-9EC2-6B0F-D852FEA5505F}"/>
              </a:ext>
            </a:extLst>
          </p:cNvPr>
          <p:cNvSpPr/>
          <p:nvPr/>
        </p:nvSpPr>
        <p:spPr bwMode="auto">
          <a:xfrm>
            <a:off x="4205714" y="1181647"/>
            <a:ext cx="1771428" cy="495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DFA8AC-E383-72C0-E993-D93BA8B17394}"/>
              </a:ext>
            </a:extLst>
          </p:cNvPr>
          <p:cNvSpPr/>
          <p:nvPr/>
        </p:nvSpPr>
        <p:spPr bwMode="auto">
          <a:xfrm>
            <a:off x="10339047" y="2916000"/>
            <a:ext cx="876190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8C7131-1932-99BA-B5DB-D96220A2DA12}"/>
              </a:ext>
            </a:extLst>
          </p:cNvPr>
          <p:cNvSpPr/>
          <p:nvPr/>
        </p:nvSpPr>
        <p:spPr bwMode="auto">
          <a:xfrm>
            <a:off x="1272380" y="3773647"/>
            <a:ext cx="2952380" cy="4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83345A-901D-7C47-8212-CDD821F01FDE}"/>
              </a:ext>
            </a:extLst>
          </p:cNvPr>
          <p:cNvSpPr/>
          <p:nvPr/>
        </p:nvSpPr>
        <p:spPr bwMode="auto">
          <a:xfrm>
            <a:off x="4739047" y="4650352"/>
            <a:ext cx="1161904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56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485F44-40E5-9B71-7234-EADA521A7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1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68FCA9-4E60-3BD0-E44E-A2113E2ACB5A}"/>
              </a:ext>
            </a:extLst>
          </p:cNvPr>
          <p:cNvSpPr/>
          <p:nvPr/>
        </p:nvSpPr>
        <p:spPr bwMode="auto">
          <a:xfrm>
            <a:off x="5735960" y="1200878"/>
            <a:ext cx="2631659" cy="495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AD0C80-608F-C717-4934-E47A7F719172}"/>
              </a:ext>
            </a:extLst>
          </p:cNvPr>
          <p:cNvSpPr/>
          <p:nvPr/>
        </p:nvSpPr>
        <p:spPr bwMode="auto">
          <a:xfrm>
            <a:off x="3287688" y="2974689"/>
            <a:ext cx="1518025" cy="448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714135-E421-43BC-56A6-EE096EC674BD}"/>
              </a:ext>
            </a:extLst>
          </p:cNvPr>
          <p:cNvSpPr/>
          <p:nvPr/>
        </p:nvSpPr>
        <p:spPr bwMode="auto">
          <a:xfrm>
            <a:off x="3110476" y="3728084"/>
            <a:ext cx="1990476" cy="572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4D25871-A9DF-1FD0-B588-589C68EEC85A}"/>
              </a:ext>
            </a:extLst>
          </p:cNvPr>
          <p:cNvSpPr/>
          <p:nvPr/>
        </p:nvSpPr>
        <p:spPr bwMode="auto">
          <a:xfrm>
            <a:off x="4920000" y="4662671"/>
            <a:ext cx="1847619" cy="495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535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3DB220-B27C-6D7C-30D7-1C2372ADB5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2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BA2147-DE04-3C97-54E1-67595E4E253A}"/>
              </a:ext>
            </a:extLst>
          </p:cNvPr>
          <p:cNvSpPr/>
          <p:nvPr/>
        </p:nvSpPr>
        <p:spPr bwMode="auto">
          <a:xfrm>
            <a:off x="2558095" y="5652996"/>
            <a:ext cx="1209523" cy="495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68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9D05DB-8057-999B-68DB-EF115BC5A7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82C489-3D28-F084-D367-678018C74CC6}"/>
              </a:ext>
            </a:extLst>
          </p:cNvPr>
          <p:cNvSpPr/>
          <p:nvPr/>
        </p:nvSpPr>
        <p:spPr bwMode="auto">
          <a:xfrm>
            <a:off x="1834285" y="2116277"/>
            <a:ext cx="1647619" cy="410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983958-8E22-D92D-5CD1-92EA51381F1D}"/>
              </a:ext>
            </a:extLst>
          </p:cNvPr>
          <p:cNvSpPr/>
          <p:nvPr/>
        </p:nvSpPr>
        <p:spPr bwMode="auto">
          <a:xfrm>
            <a:off x="7672380" y="2984020"/>
            <a:ext cx="1952380" cy="40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FEB268-CD39-584F-904E-9BC9610E48FE}"/>
              </a:ext>
            </a:extLst>
          </p:cNvPr>
          <p:cNvSpPr/>
          <p:nvPr/>
        </p:nvSpPr>
        <p:spPr bwMode="auto">
          <a:xfrm>
            <a:off x="2377142" y="3851764"/>
            <a:ext cx="1333333" cy="495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244EC4-DB6C-2933-B5A2-9E3CB458BF04}"/>
              </a:ext>
            </a:extLst>
          </p:cNvPr>
          <p:cNvSpPr/>
          <p:nvPr/>
        </p:nvSpPr>
        <p:spPr bwMode="auto">
          <a:xfrm>
            <a:off x="4548571" y="4824400"/>
            <a:ext cx="1095238" cy="295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38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A48CFA-0A4D-88D4-C1E4-8CB36A1155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836713"/>
            <a:ext cx="8616359" cy="2550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0C7E142-EA55-8292-E197-3C6AC60973B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3387155"/>
            <a:ext cx="8616359" cy="3333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430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62D1E5-5A80-5CD1-1DCE-496A7031C8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986D50-F7EC-FEE4-3814-4E4BBA15BEB3}"/>
              </a:ext>
            </a:extLst>
          </p:cNvPr>
          <p:cNvSpPr/>
          <p:nvPr/>
        </p:nvSpPr>
        <p:spPr bwMode="auto">
          <a:xfrm>
            <a:off x="10300952" y="2249080"/>
            <a:ext cx="904761" cy="409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C5C785-3140-15D6-5924-98370E66A594}"/>
              </a:ext>
            </a:extLst>
          </p:cNvPr>
          <p:cNvSpPr/>
          <p:nvPr/>
        </p:nvSpPr>
        <p:spPr bwMode="auto">
          <a:xfrm>
            <a:off x="681904" y="2996952"/>
            <a:ext cx="1114285" cy="624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159D7E-D47F-B012-E44B-95FE2817640B}"/>
              </a:ext>
            </a:extLst>
          </p:cNvPr>
          <p:cNvSpPr/>
          <p:nvPr/>
        </p:nvSpPr>
        <p:spPr bwMode="auto">
          <a:xfrm>
            <a:off x="6081904" y="3125881"/>
            <a:ext cx="1133333" cy="400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69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D6D773-784E-17D4-BA33-DD1DD1A83F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50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91FE42-A034-724E-5546-D2A67A5FA61A}"/>
              </a:ext>
            </a:extLst>
          </p:cNvPr>
          <p:cNvSpPr/>
          <p:nvPr/>
        </p:nvSpPr>
        <p:spPr bwMode="auto">
          <a:xfrm>
            <a:off x="1730866" y="2949178"/>
            <a:ext cx="1380915" cy="343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57C1DC-9C4C-DF77-10A9-8405D061B9A9}"/>
              </a:ext>
            </a:extLst>
          </p:cNvPr>
          <p:cNvSpPr/>
          <p:nvPr/>
        </p:nvSpPr>
        <p:spPr bwMode="auto">
          <a:xfrm>
            <a:off x="7949497" y="4547172"/>
            <a:ext cx="342972" cy="38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832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2023-08-24T07:32:07Z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