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B92A0-2E7E-89A8-C953-993D13E5A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3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802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63204-CF1D-1660-523E-0420DC92C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E2D25C-3B38-17A7-44DF-D060AF29C144}"/>
              </a:ext>
            </a:extLst>
          </p:cNvPr>
          <p:cNvSpPr/>
          <p:nvPr/>
        </p:nvSpPr>
        <p:spPr bwMode="auto">
          <a:xfrm>
            <a:off x="7134471" y="1221081"/>
            <a:ext cx="1710525" cy="34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B32DF0-D12C-07D7-7897-EFC27539523E}"/>
              </a:ext>
            </a:extLst>
          </p:cNvPr>
          <p:cNvSpPr/>
          <p:nvPr/>
        </p:nvSpPr>
        <p:spPr bwMode="auto">
          <a:xfrm>
            <a:off x="4972989" y="2852936"/>
            <a:ext cx="1010765" cy="35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F22F77-D1AE-5912-D24F-8A644A887CB1}"/>
              </a:ext>
            </a:extLst>
          </p:cNvPr>
          <p:cNvSpPr/>
          <p:nvPr/>
        </p:nvSpPr>
        <p:spPr bwMode="auto">
          <a:xfrm>
            <a:off x="4343204" y="6257189"/>
            <a:ext cx="1057415" cy="24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4E687-2BCC-7E24-71EE-5BB857165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8A1FA-CE3E-1232-2E17-410828E1C392}"/>
              </a:ext>
            </a:extLst>
          </p:cNvPr>
          <p:cNvSpPr/>
          <p:nvPr/>
        </p:nvSpPr>
        <p:spPr bwMode="auto">
          <a:xfrm>
            <a:off x="8134913" y="1227483"/>
            <a:ext cx="680409" cy="33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C9ECDD-7E72-95FC-F8C7-5DCC9CE65C80}"/>
              </a:ext>
            </a:extLst>
          </p:cNvPr>
          <p:cNvSpPr/>
          <p:nvPr/>
        </p:nvSpPr>
        <p:spPr bwMode="auto">
          <a:xfrm>
            <a:off x="4415858" y="2861032"/>
            <a:ext cx="1182984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1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DF78C-5EC1-6620-56E3-9282529B7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A48840-3327-EEEC-2F34-AE7DDD1FB662}"/>
              </a:ext>
            </a:extLst>
          </p:cNvPr>
          <p:cNvSpPr/>
          <p:nvPr/>
        </p:nvSpPr>
        <p:spPr bwMode="auto">
          <a:xfrm>
            <a:off x="9215238" y="5060448"/>
            <a:ext cx="1476190" cy="4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9F74A-A169-01C7-DA8F-21FF7E9F5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2822A-869E-357F-ED73-21CCC5030C02}"/>
              </a:ext>
            </a:extLst>
          </p:cNvPr>
          <p:cNvSpPr/>
          <p:nvPr/>
        </p:nvSpPr>
        <p:spPr bwMode="auto">
          <a:xfrm>
            <a:off x="7434285" y="1391265"/>
            <a:ext cx="1619047" cy="400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7CC4E9-6039-4707-1484-988F33FD89DD}"/>
              </a:ext>
            </a:extLst>
          </p:cNvPr>
          <p:cNvSpPr/>
          <p:nvPr/>
        </p:nvSpPr>
        <p:spPr bwMode="auto">
          <a:xfrm>
            <a:off x="6100952" y="4440467"/>
            <a:ext cx="1590476" cy="50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4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2C967-6F2D-ACAE-95B6-8349F6E80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5AE1BD-E12D-D020-BB7F-BA834293FF38}"/>
              </a:ext>
            </a:extLst>
          </p:cNvPr>
          <p:cNvSpPr/>
          <p:nvPr/>
        </p:nvSpPr>
        <p:spPr bwMode="auto">
          <a:xfrm>
            <a:off x="7262857" y="1305454"/>
            <a:ext cx="1914285" cy="457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26F27-7F8F-7B47-C51C-47AEF8076BB6}"/>
              </a:ext>
            </a:extLst>
          </p:cNvPr>
          <p:cNvSpPr/>
          <p:nvPr/>
        </p:nvSpPr>
        <p:spPr bwMode="auto">
          <a:xfrm>
            <a:off x="8881904" y="4335127"/>
            <a:ext cx="1819047" cy="40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D77E5-A110-4011-3226-CB39ADC44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DEAD7-256C-8DC8-6CC7-909F276657AC}"/>
              </a:ext>
            </a:extLst>
          </p:cNvPr>
          <p:cNvSpPr/>
          <p:nvPr/>
        </p:nvSpPr>
        <p:spPr bwMode="auto">
          <a:xfrm>
            <a:off x="4281904" y="2241545"/>
            <a:ext cx="3609523" cy="410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558C40-2A91-B61A-8CCC-4780C788ED38}"/>
              </a:ext>
            </a:extLst>
          </p:cNvPr>
          <p:cNvSpPr/>
          <p:nvPr/>
        </p:nvSpPr>
        <p:spPr bwMode="auto">
          <a:xfrm>
            <a:off x="3881904" y="4389272"/>
            <a:ext cx="1533333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0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7B44B-4F71-8A0E-BD8E-9E2897420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9071E3-54D5-02C2-AC15-1A2CFAC0A88E}"/>
              </a:ext>
            </a:extLst>
          </p:cNvPr>
          <p:cNvSpPr/>
          <p:nvPr/>
        </p:nvSpPr>
        <p:spPr bwMode="auto">
          <a:xfrm>
            <a:off x="6100952" y="1181804"/>
            <a:ext cx="1809523" cy="41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1B97FD-6042-147C-342E-335BD764B52C}"/>
              </a:ext>
            </a:extLst>
          </p:cNvPr>
          <p:cNvSpPr/>
          <p:nvPr/>
        </p:nvSpPr>
        <p:spPr bwMode="auto">
          <a:xfrm>
            <a:off x="5663953" y="3140968"/>
            <a:ext cx="4979856" cy="577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33C1F0-BA21-73F5-4560-D12555BB135C}"/>
              </a:ext>
            </a:extLst>
          </p:cNvPr>
          <p:cNvSpPr/>
          <p:nvPr/>
        </p:nvSpPr>
        <p:spPr bwMode="auto">
          <a:xfrm>
            <a:off x="3700952" y="5263465"/>
            <a:ext cx="1790476" cy="50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6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FDA3B-ECE4-6162-1823-5A527C1B4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63571D-80AD-6820-5CDA-B4856B0D69C7}"/>
              </a:ext>
            </a:extLst>
          </p:cNvPr>
          <p:cNvSpPr/>
          <p:nvPr/>
        </p:nvSpPr>
        <p:spPr bwMode="auto">
          <a:xfrm>
            <a:off x="6710476" y="4292209"/>
            <a:ext cx="1714285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87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62CF4E-6DE8-FB8B-FAAF-22DFB8274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FC6D9-0A74-64D3-1912-177A5EDA10AD}"/>
              </a:ext>
            </a:extLst>
          </p:cNvPr>
          <p:cNvSpPr/>
          <p:nvPr/>
        </p:nvSpPr>
        <p:spPr bwMode="auto">
          <a:xfrm>
            <a:off x="5653333" y="1196752"/>
            <a:ext cx="231487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297572-C7A9-0FFE-66D9-5E47BBE57E19}"/>
              </a:ext>
            </a:extLst>
          </p:cNvPr>
          <p:cNvSpPr/>
          <p:nvPr/>
        </p:nvSpPr>
        <p:spPr bwMode="auto">
          <a:xfrm>
            <a:off x="9967619" y="3392664"/>
            <a:ext cx="1276190" cy="29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2060AF-91E4-D9A0-BA4B-906C171486F9}"/>
              </a:ext>
            </a:extLst>
          </p:cNvPr>
          <p:cNvSpPr/>
          <p:nvPr/>
        </p:nvSpPr>
        <p:spPr bwMode="auto">
          <a:xfrm>
            <a:off x="1329523" y="4288500"/>
            <a:ext cx="1847619" cy="4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00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E1186-88D7-B36D-FFC9-00A6870F2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445AB8-30B5-2A79-B188-92375FE0AD48}"/>
              </a:ext>
            </a:extLst>
          </p:cNvPr>
          <p:cNvSpPr/>
          <p:nvPr/>
        </p:nvSpPr>
        <p:spPr bwMode="auto">
          <a:xfrm>
            <a:off x="6881904" y="1286291"/>
            <a:ext cx="1438095" cy="361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A40688-F4E0-3F13-F61A-10ED36BE459E}"/>
              </a:ext>
            </a:extLst>
          </p:cNvPr>
          <p:cNvSpPr/>
          <p:nvPr/>
        </p:nvSpPr>
        <p:spPr bwMode="auto">
          <a:xfrm>
            <a:off x="1977142" y="4257771"/>
            <a:ext cx="952380" cy="409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8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2023-08-24T06:35:23Z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