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86" r:id="rId4"/>
    <p:sldId id="385" r:id="rId5"/>
    <p:sldId id="384" r:id="rId6"/>
    <p:sldId id="383" r:id="rId7"/>
    <p:sldId id="382" r:id="rId8"/>
    <p:sldId id="381" r:id="rId9"/>
    <p:sldId id="380" r:id="rId10"/>
    <p:sldId id="379" r:id="rId11"/>
    <p:sldId id="378" r:id="rId12"/>
    <p:sldId id="377" r:id="rId13"/>
    <p:sldId id="376" r:id="rId14"/>
    <p:sldId id="375" r:id="rId15"/>
    <p:sldId id="374" r:id="rId16"/>
    <p:sldId id="373" r:id="rId17"/>
    <p:sldId id="372" r:id="rId18"/>
    <p:sldId id="371" r:id="rId19"/>
    <p:sldId id="370" r:id="rId20"/>
    <p:sldId id="368" r:id="rId21"/>
    <p:sldId id="367" r:id="rId22"/>
    <p:sldId id="366" r:id="rId23"/>
    <p:sldId id="365" r:id="rId24"/>
    <p:sldId id="364" r:id="rId25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8" d="100"/>
          <a:sy n="108" d="100"/>
        </p:scale>
        <p:origin x="120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19425" y="3105150"/>
            <a:ext cx="6153150" cy="647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DE249DB-8307-EB58-3033-83BC6831204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1" y="764704"/>
            <a:ext cx="8328327" cy="46200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FE39886A-615C-A334-25F3-714F05522BD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2345"/>
          <a:stretch/>
        </p:blipFill>
        <p:spPr>
          <a:xfrm>
            <a:off x="720000" y="5384799"/>
            <a:ext cx="8328328" cy="13297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481625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E39886A-615C-A334-25F3-714F05522BD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155" b="14839"/>
          <a:stretch/>
        </p:blipFill>
        <p:spPr>
          <a:xfrm>
            <a:off x="719999" y="1052735"/>
            <a:ext cx="10776601" cy="34225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995401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8EB6F0-748C-9967-2F21-31A4B164570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089"/>
          <a:stretch/>
        </p:blipFill>
        <p:spPr>
          <a:xfrm>
            <a:off x="720000" y="1701527"/>
            <a:ext cx="9926037" cy="48332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FE39886A-615C-A334-25F3-714F05522BD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912"/>
          <a:stretch/>
        </p:blipFill>
        <p:spPr>
          <a:xfrm>
            <a:off x="719999" y="1052736"/>
            <a:ext cx="9926038" cy="6354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867715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FF38C52-9431-DB94-F917-E06D57B7D51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859341"/>
            <a:ext cx="10800000" cy="34167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918EB6F0-748C-9967-2F21-31A4B164570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911"/>
          <a:stretch/>
        </p:blipFill>
        <p:spPr>
          <a:xfrm>
            <a:off x="720000" y="1052736"/>
            <a:ext cx="10800000" cy="6949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945048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86CDAB-675B-1247-6495-BF0094CD908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62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1A92C5A-E3CE-6DF5-9FEF-01F58AB566B8}"/>
              </a:ext>
            </a:extLst>
          </p:cNvPr>
          <p:cNvSpPr/>
          <p:nvPr/>
        </p:nvSpPr>
        <p:spPr bwMode="auto">
          <a:xfrm>
            <a:off x="10139047" y="2125565"/>
            <a:ext cx="390476" cy="4004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6490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2FC6F14-AA92-22B8-32B7-54E78CA33D5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075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E4311E3-DA02-C46F-BB17-497EB29B2B47}"/>
              </a:ext>
            </a:extLst>
          </p:cNvPr>
          <p:cNvSpPr/>
          <p:nvPr/>
        </p:nvSpPr>
        <p:spPr bwMode="auto">
          <a:xfrm>
            <a:off x="10148571" y="2049755"/>
            <a:ext cx="438095" cy="3910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8567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4EB4134-50CE-1E57-AC28-38C4A18BE78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448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ADFD114-646E-A65B-1744-E026632C92BC}"/>
              </a:ext>
            </a:extLst>
          </p:cNvPr>
          <p:cNvSpPr/>
          <p:nvPr/>
        </p:nvSpPr>
        <p:spPr bwMode="auto">
          <a:xfrm>
            <a:off x="10205714" y="2020449"/>
            <a:ext cx="342858" cy="4003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059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8128880-DD3E-EDCF-A012-8344718EC4A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447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4277348-DB61-A0D8-F798-66992A1DD177}"/>
              </a:ext>
            </a:extLst>
          </p:cNvPr>
          <p:cNvSpPr/>
          <p:nvPr/>
        </p:nvSpPr>
        <p:spPr bwMode="auto">
          <a:xfrm>
            <a:off x="10196190" y="1200654"/>
            <a:ext cx="371428" cy="4096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7654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A10EF03-32EE-F7FE-DF7D-99BB5EE325F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4549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805565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3C4B717-CF7A-1280-4675-665D8D4DB4B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989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AFDE03B-977C-195F-7A27-FA6C1CA0A7B9}"/>
              </a:ext>
            </a:extLst>
          </p:cNvPr>
          <p:cNvSpPr/>
          <p:nvPr/>
        </p:nvSpPr>
        <p:spPr bwMode="auto">
          <a:xfrm>
            <a:off x="2834285" y="1191291"/>
            <a:ext cx="371428" cy="4099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FA683AD-7E57-D88A-5400-08B0D63B65A8}"/>
              </a:ext>
            </a:extLst>
          </p:cNvPr>
          <p:cNvSpPr/>
          <p:nvPr/>
        </p:nvSpPr>
        <p:spPr bwMode="auto">
          <a:xfrm>
            <a:off x="5300952" y="1200826"/>
            <a:ext cx="342857" cy="3909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1082D79-C9D1-C255-99A0-B4CDE789ADCC}"/>
              </a:ext>
            </a:extLst>
          </p:cNvPr>
          <p:cNvSpPr/>
          <p:nvPr/>
        </p:nvSpPr>
        <p:spPr bwMode="auto">
          <a:xfrm>
            <a:off x="7710476" y="1200826"/>
            <a:ext cx="438095" cy="3909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6BEA922-C480-0EAD-27DC-CA8832E19DFB}"/>
              </a:ext>
            </a:extLst>
          </p:cNvPr>
          <p:cNvSpPr/>
          <p:nvPr/>
        </p:nvSpPr>
        <p:spPr bwMode="auto">
          <a:xfrm>
            <a:off x="2843809" y="2058923"/>
            <a:ext cx="314285" cy="3909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0DCBFA4-3D04-6B1E-7DBC-1342C23B9CED}"/>
              </a:ext>
            </a:extLst>
          </p:cNvPr>
          <p:cNvSpPr/>
          <p:nvPr/>
        </p:nvSpPr>
        <p:spPr bwMode="auto">
          <a:xfrm>
            <a:off x="5262857" y="2058923"/>
            <a:ext cx="390476" cy="3909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98A1D905-3565-8D2D-C2A2-1F1B6936A49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450409"/>
            <a:ext cx="10800000" cy="17343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063447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7A79510-A7BC-890B-7E74-8FA95CF182A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1" y="764704"/>
            <a:ext cx="9552464" cy="54535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840E954-BDCD-9C9F-F0C0-46738A5BD981}"/>
              </a:ext>
            </a:extLst>
          </p:cNvPr>
          <p:cNvSpPr/>
          <p:nvPr/>
        </p:nvSpPr>
        <p:spPr bwMode="auto">
          <a:xfrm>
            <a:off x="3503712" y="3933056"/>
            <a:ext cx="1769875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9D083CD-5578-8304-A507-14FD976F40E4}"/>
              </a:ext>
            </a:extLst>
          </p:cNvPr>
          <p:cNvSpPr/>
          <p:nvPr/>
        </p:nvSpPr>
        <p:spPr bwMode="auto">
          <a:xfrm>
            <a:off x="7896200" y="5517232"/>
            <a:ext cx="1485795" cy="459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6590CF6A-32FC-989A-993A-A88C904B17E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6151"/>
          <a:stretch/>
        </p:blipFill>
        <p:spPr>
          <a:xfrm>
            <a:off x="720001" y="6213111"/>
            <a:ext cx="9552464" cy="6446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D84D14A-08E5-93E1-5C3C-75B5915BA97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1" y="837352"/>
            <a:ext cx="8400336" cy="53529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ABF69683-BC21-A31B-62CC-191C2934FC5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6097"/>
          <a:stretch/>
        </p:blipFill>
        <p:spPr>
          <a:xfrm>
            <a:off x="720001" y="6165304"/>
            <a:ext cx="8400336" cy="6453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246277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BF69683-BC21-A31B-62CC-191C2934FC5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403"/>
          <a:stretch/>
        </p:blipFill>
        <p:spPr>
          <a:xfrm>
            <a:off x="719999" y="980727"/>
            <a:ext cx="10756369" cy="49685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416008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DAA9AC2-35CD-0BE5-D10E-3243494E61D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0112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E00119B-24BE-FB32-AF76-7163089882EC}"/>
              </a:ext>
            </a:extLst>
          </p:cNvPr>
          <p:cNvSpPr/>
          <p:nvPr/>
        </p:nvSpPr>
        <p:spPr bwMode="auto">
          <a:xfrm>
            <a:off x="5164157" y="5377220"/>
            <a:ext cx="558793" cy="2709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16847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4CDF48F-98B9-F818-DE86-1D5B54BCA2A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846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3549D43-B99D-4FAC-D023-37F9634A790D}"/>
              </a:ext>
            </a:extLst>
          </p:cNvPr>
          <p:cNvSpPr/>
          <p:nvPr/>
        </p:nvSpPr>
        <p:spPr bwMode="auto">
          <a:xfrm>
            <a:off x="3148571" y="1906893"/>
            <a:ext cx="952380" cy="4865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CA22017-5937-68D3-40BA-9005816C30D0}"/>
              </a:ext>
            </a:extLst>
          </p:cNvPr>
          <p:cNvSpPr/>
          <p:nvPr/>
        </p:nvSpPr>
        <p:spPr bwMode="auto">
          <a:xfrm>
            <a:off x="3719737" y="3717032"/>
            <a:ext cx="524072" cy="4126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5870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0B04775-7A90-B1C1-C2BE-E672DEBD609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211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5753130-47BE-A7EF-D85A-47E5B053D11E}"/>
              </a:ext>
            </a:extLst>
          </p:cNvPr>
          <p:cNvSpPr/>
          <p:nvPr/>
        </p:nvSpPr>
        <p:spPr bwMode="auto">
          <a:xfrm>
            <a:off x="9691428" y="2974590"/>
            <a:ext cx="1000000" cy="4005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C60C0CD-D37E-E8D5-B956-5BFA663991E8}"/>
              </a:ext>
            </a:extLst>
          </p:cNvPr>
          <p:cNvSpPr/>
          <p:nvPr/>
        </p:nvSpPr>
        <p:spPr bwMode="auto">
          <a:xfrm>
            <a:off x="3186666" y="4757848"/>
            <a:ext cx="542857" cy="3528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4864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90CF6A-32FC-989A-993A-A88C904B17E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954"/>
          <a:stretch/>
        </p:blipFill>
        <p:spPr>
          <a:xfrm>
            <a:off x="720000" y="1052736"/>
            <a:ext cx="10800000" cy="43177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B3E5085-31BD-E250-06A8-5863EFEDF880}"/>
              </a:ext>
            </a:extLst>
          </p:cNvPr>
          <p:cNvSpPr/>
          <p:nvPr/>
        </p:nvSpPr>
        <p:spPr bwMode="auto">
          <a:xfrm>
            <a:off x="5139047" y="1156599"/>
            <a:ext cx="1790476" cy="4957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0FB048E-1C03-940D-6A7F-CACD2C6509D0}"/>
              </a:ext>
            </a:extLst>
          </p:cNvPr>
          <p:cNvSpPr/>
          <p:nvPr/>
        </p:nvSpPr>
        <p:spPr bwMode="auto">
          <a:xfrm>
            <a:off x="9005714" y="1988840"/>
            <a:ext cx="1770806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2F95C5F-C6BD-87E0-8E0D-C31E8210A81B}"/>
              </a:ext>
            </a:extLst>
          </p:cNvPr>
          <p:cNvSpPr/>
          <p:nvPr/>
        </p:nvSpPr>
        <p:spPr bwMode="auto">
          <a:xfrm>
            <a:off x="10681904" y="3864141"/>
            <a:ext cx="533333" cy="3622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DF3CE6F-30AC-862E-4845-A57041D5510B}"/>
              </a:ext>
            </a:extLst>
          </p:cNvPr>
          <p:cNvSpPr/>
          <p:nvPr/>
        </p:nvSpPr>
        <p:spPr bwMode="auto">
          <a:xfrm>
            <a:off x="1310476" y="4760299"/>
            <a:ext cx="828571" cy="4480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0823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BE9C96D-2010-CEB5-4C78-57298066BB2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7469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E6997D4-9EFC-73DC-A169-FC61FFD4DD64}"/>
              </a:ext>
            </a:extLst>
          </p:cNvPr>
          <p:cNvSpPr/>
          <p:nvPr/>
        </p:nvSpPr>
        <p:spPr bwMode="auto">
          <a:xfrm>
            <a:off x="3841055" y="4127744"/>
            <a:ext cx="1331038" cy="2374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0461316-E1DD-A50D-FB5D-0D0E684AAE32}"/>
              </a:ext>
            </a:extLst>
          </p:cNvPr>
          <p:cNvSpPr/>
          <p:nvPr/>
        </p:nvSpPr>
        <p:spPr bwMode="auto">
          <a:xfrm>
            <a:off x="3458573" y="5460510"/>
            <a:ext cx="1476381" cy="3982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09630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16F2D02-77E4-EF8C-F675-93996029AAA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8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513AB81-01B7-357B-4E13-CCC741DB44A0}"/>
              </a:ext>
            </a:extLst>
          </p:cNvPr>
          <p:cNvSpPr/>
          <p:nvPr/>
        </p:nvSpPr>
        <p:spPr bwMode="auto">
          <a:xfrm>
            <a:off x="1881904" y="2067882"/>
            <a:ext cx="1761904" cy="400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D61330F-06E3-EA66-E84D-029A4C298034}"/>
              </a:ext>
            </a:extLst>
          </p:cNvPr>
          <p:cNvSpPr/>
          <p:nvPr/>
        </p:nvSpPr>
        <p:spPr bwMode="auto">
          <a:xfrm>
            <a:off x="3110476" y="3849882"/>
            <a:ext cx="1904761" cy="400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7780FA1-2266-CD0B-4396-E86B6D0BBAEB}"/>
              </a:ext>
            </a:extLst>
          </p:cNvPr>
          <p:cNvSpPr/>
          <p:nvPr/>
        </p:nvSpPr>
        <p:spPr bwMode="auto">
          <a:xfrm>
            <a:off x="4853333" y="4840941"/>
            <a:ext cx="1200000" cy="2954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5760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E204F8F-0DA2-33B9-3436-FECE1DACE02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98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220B508-FDCC-0D7C-2DA9-AE1BCF698720}"/>
              </a:ext>
            </a:extLst>
          </p:cNvPr>
          <p:cNvSpPr/>
          <p:nvPr/>
        </p:nvSpPr>
        <p:spPr bwMode="auto">
          <a:xfrm>
            <a:off x="6291428" y="3116005"/>
            <a:ext cx="1152380" cy="4955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B0F841E-18A9-5534-BC7B-0C15F9EBF6B7}"/>
              </a:ext>
            </a:extLst>
          </p:cNvPr>
          <p:cNvSpPr/>
          <p:nvPr/>
        </p:nvSpPr>
        <p:spPr bwMode="auto">
          <a:xfrm>
            <a:off x="8862857" y="3220823"/>
            <a:ext cx="638095" cy="2953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0039772-9296-9367-F0A6-0C4048DFE8A8}"/>
              </a:ext>
            </a:extLst>
          </p:cNvPr>
          <p:cNvSpPr/>
          <p:nvPr/>
        </p:nvSpPr>
        <p:spPr bwMode="auto">
          <a:xfrm>
            <a:off x="3935761" y="5661248"/>
            <a:ext cx="603286" cy="5325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C9275EC-E2A4-C106-9B94-652182C0759B}"/>
              </a:ext>
            </a:extLst>
          </p:cNvPr>
          <p:cNvSpPr/>
          <p:nvPr/>
        </p:nvSpPr>
        <p:spPr bwMode="auto">
          <a:xfrm>
            <a:off x="5720000" y="5784100"/>
            <a:ext cx="800000" cy="4097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AE034DA-6ED7-0A36-F33D-CDCBB8784814}"/>
              </a:ext>
            </a:extLst>
          </p:cNvPr>
          <p:cNvSpPr/>
          <p:nvPr/>
        </p:nvSpPr>
        <p:spPr bwMode="auto">
          <a:xfrm>
            <a:off x="7758095" y="5784100"/>
            <a:ext cx="533333" cy="4097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9190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6A93779-EFB7-5394-96D0-B37FA20352C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051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B9C7D9D-0EA3-3BAD-A422-44FEC682C0B9}"/>
              </a:ext>
            </a:extLst>
          </p:cNvPr>
          <p:cNvSpPr/>
          <p:nvPr/>
        </p:nvSpPr>
        <p:spPr bwMode="auto">
          <a:xfrm>
            <a:off x="2700952" y="3181731"/>
            <a:ext cx="1390476" cy="4476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F888943-C276-18D1-4651-1218ABAFF8BF}"/>
              </a:ext>
            </a:extLst>
          </p:cNvPr>
          <p:cNvSpPr/>
          <p:nvPr/>
        </p:nvSpPr>
        <p:spPr bwMode="auto">
          <a:xfrm>
            <a:off x="8472380" y="3124582"/>
            <a:ext cx="2152380" cy="5048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5C50153-EB26-C05F-681E-42320995F66D}"/>
              </a:ext>
            </a:extLst>
          </p:cNvPr>
          <p:cNvSpPr/>
          <p:nvPr/>
        </p:nvSpPr>
        <p:spPr bwMode="auto">
          <a:xfrm>
            <a:off x="1834285" y="4019904"/>
            <a:ext cx="1847619" cy="5048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6576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7F3356C-7045-2722-DB9D-8ECC1AC94CC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080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A4E0F15-1916-6DAC-2442-52F8A324C809}"/>
              </a:ext>
            </a:extLst>
          </p:cNvPr>
          <p:cNvSpPr/>
          <p:nvPr/>
        </p:nvSpPr>
        <p:spPr bwMode="auto">
          <a:xfrm>
            <a:off x="1862857" y="3002462"/>
            <a:ext cx="904761" cy="4099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07DDAB1-7B83-5478-7315-C6F05212CB65}"/>
              </a:ext>
            </a:extLst>
          </p:cNvPr>
          <p:cNvSpPr/>
          <p:nvPr/>
        </p:nvSpPr>
        <p:spPr bwMode="auto">
          <a:xfrm>
            <a:off x="4091428" y="3002462"/>
            <a:ext cx="1095238" cy="5052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9EFF3A6-C55B-47DB-585F-70C0E0939FD5}"/>
              </a:ext>
            </a:extLst>
          </p:cNvPr>
          <p:cNvSpPr/>
          <p:nvPr/>
        </p:nvSpPr>
        <p:spPr bwMode="auto">
          <a:xfrm>
            <a:off x="7481904" y="3002462"/>
            <a:ext cx="828571" cy="4099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C11327C-DACD-8998-9BC4-CB40033DE7FE}"/>
              </a:ext>
            </a:extLst>
          </p:cNvPr>
          <p:cNvSpPr/>
          <p:nvPr/>
        </p:nvSpPr>
        <p:spPr bwMode="auto">
          <a:xfrm>
            <a:off x="9653333" y="3002462"/>
            <a:ext cx="1028572" cy="4099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5433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C5D58AD-4668-1B40-5C62-940656DD5FD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445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971C3D2-10D0-6760-3FC2-43D18B96AC3D}"/>
              </a:ext>
            </a:extLst>
          </p:cNvPr>
          <p:cNvSpPr/>
          <p:nvPr/>
        </p:nvSpPr>
        <p:spPr bwMode="auto">
          <a:xfrm>
            <a:off x="2843809" y="3068172"/>
            <a:ext cx="914285" cy="4097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80E39F2-7E0C-99CA-21A1-07057863A6C5}"/>
              </a:ext>
            </a:extLst>
          </p:cNvPr>
          <p:cNvSpPr/>
          <p:nvPr/>
        </p:nvSpPr>
        <p:spPr bwMode="auto">
          <a:xfrm>
            <a:off x="5005714" y="3068172"/>
            <a:ext cx="1447619" cy="4097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37A1450-B46B-BA6F-76FC-4F30CFC95441}"/>
              </a:ext>
            </a:extLst>
          </p:cNvPr>
          <p:cNvSpPr/>
          <p:nvPr/>
        </p:nvSpPr>
        <p:spPr bwMode="auto">
          <a:xfrm>
            <a:off x="7634285" y="3068172"/>
            <a:ext cx="1085715" cy="4097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1131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1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37</cp:revision>
  <dcterms:created xsi:type="dcterms:W3CDTF">2015-09-16T06:52:26Z</dcterms:created>
  <dcterms:modified xsi:type="dcterms:W3CDTF">2023-08-24T12:05:12Z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