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433637"/>
            <a:ext cx="11372850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01008"/>
            <a:ext cx="115212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BA6E92-B28D-BBCB-62F7-941E0F8BDC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2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2C2369-CF56-5EB2-FF22-3D9FC1FE6A33}"/>
              </a:ext>
            </a:extLst>
          </p:cNvPr>
          <p:cNvSpPr/>
          <p:nvPr/>
        </p:nvSpPr>
        <p:spPr bwMode="auto">
          <a:xfrm>
            <a:off x="2222744" y="3655442"/>
            <a:ext cx="5457432" cy="444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075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B5100-A654-B25C-1028-C0D7375D6D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70DD9B-F4D9-C5D5-734E-03DA468EBACE}"/>
              </a:ext>
            </a:extLst>
          </p:cNvPr>
          <p:cNvSpPr/>
          <p:nvPr/>
        </p:nvSpPr>
        <p:spPr bwMode="auto">
          <a:xfrm>
            <a:off x="2351584" y="1229656"/>
            <a:ext cx="4680520" cy="496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08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A64147-BA32-6054-8596-9EB6B966E4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064C97-AA5C-27C5-7937-F5C026C3C01C}"/>
              </a:ext>
            </a:extLst>
          </p:cNvPr>
          <p:cNvSpPr/>
          <p:nvPr/>
        </p:nvSpPr>
        <p:spPr bwMode="auto">
          <a:xfrm>
            <a:off x="8434285" y="4709169"/>
            <a:ext cx="2000001" cy="400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278987-B13F-96F5-3217-03BA4FCE19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8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BDC571-A768-845A-BC4E-3D275AEBE4F0}"/>
              </a:ext>
            </a:extLst>
          </p:cNvPr>
          <p:cNvSpPr/>
          <p:nvPr/>
        </p:nvSpPr>
        <p:spPr bwMode="auto">
          <a:xfrm>
            <a:off x="2586666" y="1324616"/>
            <a:ext cx="1333333" cy="4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01B17F-2D00-9E7A-BFF5-8133F483BEBB}"/>
              </a:ext>
            </a:extLst>
          </p:cNvPr>
          <p:cNvSpPr/>
          <p:nvPr/>
        </p:nvSpPr>
        <p:spPr bwMode="auto">
          <a:xfrm>
            <a:off x="3748571" y="4155080"/>
            <a:ext cx="2095238" cy="495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9F8A23-64BE-D9D6-2C48-EFFD07F55C22}"/>
              </a:ext>
            </a:extLst>
          </p:cNvPr>
          <p:cNvSpPr/>
          <p:nvPr/>
        </p:nvSpPr>
        <p:spPr bwMode="auto">
          <a:xfrm>
            <a:off x="3767619" y="5079508"/>
            <a:ext cx="733333" cy="409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56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07537F-78F3-277C-AE9D-F4E321F63B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5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3C9593-A3CA-F2B3-4994-23A2EA895304}"/>
              </a:ext>
            </a:extLst>
          </p:cNvPr>
          <p:cNvSpPr/>
          <p:nvPr/>
        </p:nvSpPr>
        <p:spPr bwMode="auto">
          <a:xfrm>
            <a:off x="2855640" y="1257918"/>
            <a:ext cx="3302454" cy="495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1AC781-7FA1-84D6-398B-D6EB49F69104}"/>
              </a:ext>
            </a:extLst>
          </p:cNvPr>
          <p:cNvSpPr/>
          <p:nvPr/>
        </p:nvSpPr>
        <p:spPr bwMode="auto">
          <a:xfrm>
            <a:off x="1900952" y="3135450"/>
            <a:ext cx="3000000" cy="495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05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2DA00-7892-B526-F070-32D288BAC3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9561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9F6D5-C01B-BE29-49A8-B405845252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A3FC37-42D1-84B2-9632-0608EBA13C0F}"/>
              </a:ext>
            </a:extLst>
          </p:cNvPr>
          <p:cNvSpPr/>
          <p:nvPr/>
        </p:nvSpPr>
        <p:spPr bwMode="auto">
          <a:xfrm>
            <a:off x="5467542" y="1196753"/>
            <a:ext cx="191232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1ED5C6-78EF-3C7B-0929-176C1EDA2C22}"/>
              </a:ext>
            </a:extLst>
          </p:cNvPr>
          <p:cNvSpPr/>
          <p:nvPr/>
        </p:nvSpPr>
        <p:spPr bwMode="auto">
          <a:xfrm>
            <a:off x="5118336" y="3645025"/>
            <a:ext cx="320991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B9B5BD-8A7B-741B-3EA8-F980507F4C7F}"/>
              </a:ext>
            </a:extLst>
          </p:cNvPr>
          <p:cNvSpPr/>
          <p:nvPr/>
        </p:nvSpPr>
        <p:spPr bwMode="auto">
          <a:xfrm>
            <a:off x="2063552" y="5301209"/>
            <a:ext cx="272220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77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8EF226-3E4B-6635-AAFC-A927646707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551165-2A23-422D-35E5-1C2E0F2B3511}"/>
              </a:ext>
            </a:extLst>
          </p:cNvPr>
          <p:cNvSpPr/>
          <p:nvPr/>
        </p:nvSpPr>
        <p:spPr bwMode="auto">
          <a:xfrm>
            <a:off x="4079776" y="1124744"/>
            <a:ext cx="3535462" cy="580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1EAA45-229A-55B9-0547-BE19B1BC8CEE}"/>
              </a:ext>
            </a:extLst>
          </p:cNvPr>
          <p:cNvSpPr/>
          <p:nvPr/>
        </p:nvSpPr>
        <p:spPr bwMode="auto">
          <a:xfrm>
            <a:off x="8139047" y="3049115"/>
            <a:ext cx="2704761" cy="504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45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881182-5EE4-101F-B96F-5A5046A7C3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6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3204C9-0F88-1967-DC8E-81343005F2E6}"/>
              </a:ext>
            </a:extLst>
          </p:cNvPr>
          <p:cNvSpPr/>
          <p:nvPr/>
        </p:nvSpPr>
        <p:spPr bwMode="auto">
          <a:xfrm>
            <a:off x="5951985" y="4728860"/>
            <a:ext cx="3363178" cy="413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D813049-333F-A364-8A06-4C7BF3BCF748}"/>
              </a:ext>
            </a:extLst>
          </p:cNvPr>
          <p:cNvSpPr/>
          <p:nvPr/>
        </p:nvSpPr>
        <p:spPr bwMode="auto">
          <a:xfrm>
            <a:off x="1199456" y="5484909"/>
            <a:ext cx="6674087" cy="413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336B8-73CB-C0CA-58B6-F86A5758FD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F059A3-78A4-0DF6-BAA0-1025994A5A14}"/>
              </a:ext>
            </a:extLst>
          </p:cNvPr>
          <p:cNvSpPr/>
          <p:nvPr/>
        </p:nvSpPr>
        <p:spPr bwMode="auto">
          <a:xfrm>
            <a:off x="7967619" y="1196752"/>
            <a:ext cx="3238096" cy="499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EC8811-B041-DA04-3238-500582CD80F2}"/>
              </a:ext>
            </a:extLst>
          </p:cNvPr>
          <p:cNvSpPr/>
          <p:nvPr/>
        </p:nvSpPr>
        <p:spPr bwMode="auto">
          <a:xfrm>
            <a:off x="1343473" y="2219628"/>
            <a:ext cx="6624146" cy="495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C7BE58-A8D1-8F5A-1A2E-0BB75B054ADC}"/>
              </a:ext>
            </a:extLst>
          </p:cNvPr>
          <p:cNvSpPr/>
          <p:nvPr/>
        </p:nvSpPr>
        <p:spPr bwMode="auto">
          <a:xfrm>
            <a:off x="2358095" y="5905369"/>
            <a:ext cx="4674009" cy="495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20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2023-08-24T15:17:26Z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