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6" r:id="rId13"/>
    <p:sldId id="365" r:id="rId14"/>
    <p:sldId id="377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0D567-B6CC-33EC-1188-5239620114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FDEDF-37E3-62FF-5762-FAC5B88E2AA7}"/>
              </a:ext>
            </a:extLst>
          </p:cNvPr>
          <p:cNvSpPr/>
          <p:nvPr/>
        </p:nvSpPr>
        <p:spPr bwMode="auto">
          <a:xfrm>
            <a:off x="10462857" y="2985538"/>
            <a:ext cx="790475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A9B157-1ED4-BA35-287C-0C566C766724}"/>
              </a:ext>
            </a:extLst>
          </p:cNvPr>
          <p:cNvSpPr/>
          <p:nvPr/>
        </p:nvSpPr>
        <p:spPr bwMode="auto">
          <a:xfrm>
            <a:off x="1291428" y="4006621"/>
            <a:ext cx="1428571" cy="29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7D6109-2617-F179-0EF8-6951FE187D6C}"/>
              </a:ext>
            </a:extLst>
          </p:cNvPr>
          <p:cNvSpPr/>
          <p:nvPr/>
        </p:nvSpPr>
        <p:spPr bwMode="auto">
          <a:xfrm>
            <a:off x="3939047" y="3892107"/>
            <a:ext cx="542857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15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7AC43-6E9C-7A5F-4903-A95F61D59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118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673CF30-DB4B-CD47-6D1F-E5E6C85364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75177"/>
            <a:ext cx="10800000" cy="502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263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9B450-77BB-B83F-2FDB-9FD8386B33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9742222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ED252-48AB-085E-9A06-79383DCCEDF3}"/>
              </a:ext>
            </a:extLst>
          </p:cNvPr>
          <p:cNvSpPr/>
          <p:nvPr/>
        </p:nvSpPr>
        <p:spPr bwMode="auto">
          <a:xfrm>
            <a:off x="6123754" y="2914925"/>
            <a:ext cx="575598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385E2-095E-F92B-2C97-FDF4FEE7D967}"/>
              </a:ext>
            </a:extLst>
          </p:cNvPr>
          <p:cNvSpPr/>
          <p:nvPr/>
        </p:nvSpPr>
        <p:spPr bwMode="auto">
          <a:xfrm>
            <a:off x="6132345" y="5373671"/>
            <a:ext cx="549825" cy="26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7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11F13-58F0-FBF3-EF89-082DEE405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2124128"/>
            <a:ext cx="9988860" cy="332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7C4EC7-27C5-7049-2CA5-9FCD3997AFA4}"/>
              </a:ext>
            </a:extLst>
          </p:cNvPr>
          <p:cNvSpPr/>
          <p:nvPr/>
        </p:nvSpPr>
        <p:spPr bwMode="auto">
          <a:xfrm>
            <a:off x="5784898" y="3994143"/>
            <a:ext cx="1092256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4C9B450-77BB-B83F-2FDB-9FD8386B3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1"/>
          <a:stretch/>
        </p:blipFill>
        <p:spPr>
          <a:xfrm>
            <a:off x="720000" y="1268760"/>
            <a:ext cx="9988860" cy="80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7C4EC7-27C5-7049-2CA5-9FCD3997AFA4}"/>
              </a:ext>
            </a:extLst>
          </p:cNvPr>
          <p:cNvSpPr/>
          <p:nvPr/>
        </p:nvSpPr>
        <p:spPr bwMode="auto">
          <a:xfrm>
            <a:off x="4696588" y="1340768"/>
            <a:ext cx="1183387" cy="514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17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11F13-58F0-FBF3-EF89-082DEE405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1101545"/>
            <a:ext cx="10800000" cy="248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CB6163-72E5-4979-D24E-696AFDECDA94}"/>
              </a:ext>
            </a:extLst>
          </p:cNvPr>
          <p:cNvSpPr/>
          <p:nvPr/>
        </p:nvSpPr>
        <p:spPr bwMode="auto">
          <a:xfrm>
            <a:off x="8760296" y="1173553"/>
            <a:ext cx="1656184" cy="51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F135935-F129-33FE-046A-904B5BE79D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82788"/>
            <a:ext cx="10800000" cy="27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66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9B0D7-0303-1A5C-8D41-C48490688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9B5CDE-B2C3-44A7-99FC-DAC70DD63679}"/>
              </a:ext>
            </a:extLst>
          </p:cNvPr>
          <p:cNvSpPr/>
          <p:nvPr/>
        </p:nvSpPr>
        <p:spPr bwMode="auto">
          <a:xfrm>
            <a:off x="4100952" y="4729043"/>
            <a:ext cx="3247619" cy="4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C112C2-4192-1476-9AE8-E2D828D241F0}"/>
              </a:ext>
            </a:extLst>
          </p:cNvPr>
          <p:cNvSpPr/>
          <p:nvPr/>
        </p:nvSpPr>
        <p:spPr bwMode="auto">
          <a:xfrm>
            <a:off x="4100952" y="5749357"/>
            <a:ext cx="780952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0D3C8-1EC9-E8C2-2F3F-F6118334B4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170"/>
          <a:stretch/>
        </p:blipFill>
        <p:spPr>
          <a:xfrm>
            <a:off x="720000" y="972000"/>
            <a:ext cx="10800000" cy="375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BD8F6C-06A3-CA6F-9ED9-4EC2A7F514A2}"/>
              </a:ext>
            </a:extLst>
          </p:cNvPr>
          <p:cNvSpPr/>
          <p:nvPr/>
        </p:nvSpPr>
        <p:spPr bwMode="auto">
          <a:xfrm>
            <a:off x="2158095" y="1258044"/>
            <a:ext cx="4095238" cy="50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0170B3-B41F-D34D-20D2-36DDF9E0BFB3}"/>
              </a:ext>
            </a:extLst>
          </p:cNvPr>
          <p:cNvSpPr/>
          <p:nvPr/>
        </p:nvSpPr>
        <p:spPr bwMode="auto">
          <a:xfrm>
            <a:off x="4043809" y="2287803"/>
            <a:ext cx="1352380" cy="295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C2C838-ECD2-E8D0-BB53-48AFAAD27A21}"/>
              </a:ext>
            </a:extLst>
          </p:cNvPr>
          <p:cNvSpPr/>
          <p:nvPr/>
        </p:nvSpPr>
        <p:spPr bwMode="auto">
          <a:xfrm>
            <a:off x="4043809" y="3098261"/>
            <a:ext cx="3180952" cy="50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03BC37-1DD0-95D1-4D85-CCC7685CD8E0}"/>
              </a:ext>
            </a:extLst>
          </p:cNvPr>
          <p:cNvSpPr/>
          <p:nvPr/>
        </p:nvSpPr>
        <p:spPr bwMode="auto">
          <a:xfrm>
            <a:off x="6834285" y="4070811"/>
            <a:ext cx="1247619" cy="362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19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E330F-2C00-19D9-E608-B60FD26A74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9568"/>
            <a:ext cx="10800000" cy="161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F3C95-D4A2-A926-8051-6CC150EB92C1}"/>
              </a:ext>
            </a:extLst>
          </p:cNvPr>
          <p:cNvSpPr/>
          <p:nvPr/>
        </p:nvSpPr>
        <p:spPr bwMode="auto">
          <a:xfrm>
            <a:off x="3310476" y="2937760"/>
            <a:ext cx="847619" cy="4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50D3C8-1EC9-E8C2-2F3F-F6118334B4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94"/>
          <a:stretch/>
        </p:blipFill>
        <p:spPr>
          <a:xfrm>
            <a:off x="720000" y="980728"/>
            <a:ext cx="10800000" cy="171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DF3C95-D4A2-A926-8051-6CC150EB92C1}"/>
              </a:ext>
            </a:extLst>
          </p:cNvPr>
          <p:cNvSpPr/>
          <p:nvPr/>
        </p:nvSpPr>
        <p:spPr bwMode="auto">
          <a:xfrm>
            <a:off x="4158095" y="1061020"/>
            <a:ext cx="3162041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DF3C95-D4A2-A926-8051-6CC150EB92C1}"/>
              </a:ext>
            </a:extLst>
          </p:cNvPr>
          <p:cNvSpPr/>
          <p:nvPr/>
        </p:nvSpPr>
        <p:spPr bwMode="auto">
          <a:xfrm>
            <a:off x="5591944" y="2013171"/>
            <a:ext cx="1368152" cy="4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6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2A5DF-BCC2-8B13-0DBC-930DFFA4FF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4424D7-3500-26EF-B967-6234B5A83E17}"/>
              </a:ext>
            </a:extLst>
          </p:cNvPr>
          <p:cNvSpPr/>
          <p:nvPr/>
        </p:nvSpPr>
        <p:spPr bwMode="auto">
          <a:xfrm>
            <a:off x="9253333" y="2315845"/>
            <a:ext cx="1361904" cy="40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5C7FE-5017-F193-C6B4-D245D8908CA0}"/>
              </a:ext>
            </a:extLst>
          </p:cNvPr>
          <p:cNvSpPr/>
          <p:nvPr/>
        </p:nvSpPr>
        <p:spPr bwMode="auto">
          <a:xfrm>
            <a:off x="9300952" y="4164824"/>
            <a:ext cx="1352380" cy="400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50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0DBF7-0252-2B12-D9C3-1A47D18B0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A721B-8CCF-D0B4-1640-B2CE67FA2822}"/>
              </a:ext>
            </a:extLst>
          </p:cNvPr>
          <p:cNvSpPr/>
          <p:nvPr/>
        </p:nvSpPr>
        <p:spPr bwMode="auto">
          <a:xfrm>
            <a:off x="4053333" y="1420338"/>
            <a:ext cx="571428" cy="29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EC586E-A683-EA58-F70B-BBF91E804652}"/>
              </a:ext>
            </a:extLst>
          </p:cNvPr>
          <p:cNvSpPr/>
          <p:nvPr/>
        </p:nvSpPr>
        <p:spPr bwMode="auto">
          <a:xfrm>
            <a:off x="5139047" y="2231162"/>
            <a:ext cx="3790476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620F4D-E8F4-5CF6-37EF-FAC3128F025F}"/>
              </a:ext>
            </a:extLst>
          </p:cNvPr>
          <p:cNvSpPr/>
          <p:nvPr/>
        </p:nvSpPr>
        <p:spPr bwMode="auto">
          <a:xfrm>
            <a:off x="4453333" y="4177141"/>
            <a:ext cx="571428" cy="29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72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81ECB-7B2D-91DA-761A-94779C5E9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A63A2-304E-ADA9-CFE6-E1491ED9C63F}"/>
              </a:ext>
            </a:extLst>
          </p:cNvPr>
          <p:cNvSpPr/>
          <p:nvPr/>
        </p:nvSpPr>
        <p:spPr bwMode="auto">
          <a:xfrm>
            <a:off x="2158095" y="4057993"/>
            <a:ext cx="1657142" cy="400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20A8DA-91CF-3DA1-64FC-043E375705BE}"/>
              </a:ext>
            </a:extLst>
          </p:cNvPr>
          <p:cNvSpPr/>
          <p:nvPr/>
        </p:nvSpPr>
        <p:spPr bwMode="auto">
          <a:xfrm>
            <a:off x="5177142" y="4057993"/>
            <a:ext cx="2066666" cy="495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80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C63B3-430E-9E57-35CA-7E8F72D8C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2588A1-3BA5-E3BB-5053-B80FFF9A3B8A}"/>
              </a:ext>
            </a:extLst>
          </p:cNvPr>
          <p:cNvSpPr/>
          <p:nvPr/>
        </p:nvSpPr>
        <p:spPr bwMode="auto">
          <a:xfrm>
            <a:off x="1796190" y="3215019"/>
            <a:ext cx="1342857" cy="41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C3608E-ECED-0EF9-5ED3-E1D57DF06515}"/>
              </a:ext>
            </a:extLst>
          </p:cNvPr>
          <p:cNvSpPr/>
          <p:nvPr/>
        </p:nvSpPr>
        <p:spPr bwMode="auto">
          <a:xfrm>
            <a:off x="4320000" y="3329556"/>
            <a:ext cx="1009523" cy="295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5F2F64-0F2E-967C-C294-C740444195CE}"/>
              </a:ext>
            </a:extLst>
          </p:cNvPr>
          <p:cNvSpPr/>
          <p:nvPr/>
        </p:nvSpPr>
        <p:spPr bwMode="auto">
          <a:xfrm>
            <a:off x="9253333" y="3215019"/>
            <a:ext cx="1409523" cy="50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3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73A6D-6DAB-BA41-595C-0BCE12C82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305009-8BAC-7770-BCF4-3E066D56A3A5}"/>
              </a:ext>
            </a:extLst>
          </p:cNvPr>
          <p:cNvSpPr/>
          <p:nvPr/>
        </p:nvSpPr>
        <p:spPr bwMode="auto">
          <a:xfrm>
            <a:off x="1881904" y="3048385"/>
            <a:ext cx="1104761" cy="409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3DE88-3B0D-87DE-072C-ED10799458F3}"/>
              </a:ext>
            </a:extLst>
          </p:cNvPr>
          <p:cNvSpPr/>
          <p:nvPr/>
        </p:nvSpPr>
        <p:spPr bwMode="auto">
          <a:xfrm>
            <a:off x="6577142" y="3048385"/>
            <a:ext cx="2019046" cy="5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52AEC2-524D-89F1-AA36-9DDCD06B90D5}"/>
              </a:ext>
            </a:extLst>
          </p:cNvPr>
          <p:cNvSpPr/>
          <p:nvPr/>
        </p:nvSpPr>
        <p:spPr bwMode="auto">
          <a:xfrm>
            <a:off x="9805714" y="3162681"/>
            <a:ext cx="923809" cy="39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8070BD-BECC-F769-AD61-6195EF068C4A}"/>
              </a:ext>
            </a:extLst>
          </p:cNvPr>
          <p:cNvSpPr/>
          <p:nvPr/>
        </p:nvSpPr>
        <p:spPr bwMode="auto">
          <a:xfrm>
            <a:off x="1891428" y="3962756"/>
            <a:ext cx="1514285" cy="409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31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