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7" r:id="rId14"/>
    <p:sldId id="375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7" r:id="rId23"/>
    <p:sldId id="366" r:id="rId24"/>
    <p:sldId id="365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109912"/>
            <a:ext cx="61817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8D141-D5D3-7D16-95F4-490A58BED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C01D5-47F2-051B-6B9C-D0591AA5310C}"/>
              </a:ext>
            </a:extLst>
          </p:cNvPr>
          <p:cNvSpPr/>
          <p:nvPr/>
        </p:nvSpPr>
        <p:spPr bwMode="auto">
          <a:xfrm>
            <a:off x="3681904" y="2252424"/>
            <a:ext cx="1400000" cy="496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B53762-2249-F8D0-ADD3-DBF450DDC8BD}"/>
              </a:ext>
            </a:extLst>
          </p:cNvPr>
          <p:cNvSpPr/>
          <p:nvPr/>
        </p:nvSpPr>
        <p:spPr bwMode="auto">
          <a:xfrm>
            <a:off x="6329523" y="2290646"/>
            <a:ext cx="533333" cy="36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DDA71-B049-8D1A-EB7C-AD894D4C7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0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11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1B991-CD79-4065-E0A6-EAF0683158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/>
          <a:stretch/>
        </p:blipFill>
        <p:spPr>
          <a:xfrm>
            <a:off x="720000" y="809789"/>
            <a:ext cx="8112304" cy="472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B77691-7546-6C00-F3B2-5445681892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02"/>
          <a:stretch/>
        </p:blipFill>
        <p:spPr>
          <a:xfrm>
            <a:off x="720000" y="5600291"/>
            <a:ext cx="8112304" cy="1196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011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77691-7546-6C00-F3B2-5445681892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01"/>
          <a:stretch/>
        </p:blipFill>
        <p:spPr>
          <a:xfrm>
            <a:off x="720000" y="1124744"/>
            <a:ext cx="10800000" cy="72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21B3FC-A3E4-9734-A189-8415C3E594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1032"/>
            <a:ext cx="10800000" cy="353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067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6E41C-FA71-025E-3387-8665B86CA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343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131A1-2A60-FCC9-DA95-E7BE6BA23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763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8F5CD-3216-A0DE-4EFB-5D7FD0572C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0B9F4-8827-925E-9B4B-094ECBB7AB8F}"/>
              </a:ext>
            </a:extLst>
          </p:cNvPr>
          <p:cNvSpPr/>
          <p:nvPr/>
        </p:nvSpPr>
        <p:spPr bwMode="auto">
          <a:xfrm>
            <a:off x="1263209" y="1187568"/>
            <a:ext cx="396629" cy="35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A03A8E-2C25-B626-C29B-2A495BC6267E}"/>
              </a:ext>
            </a:extLst>
          </p:cNvPr>
          <p:cNvSpPr/>
          <p:nvPr/>
        </p:nvSpPr>
        <p:spPr bwMode="auto">
          <a:xfrm>
            <a:off x="1297699" y="2006730"/>
            <a:ext cx="336272" cy="37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AE3D39-5A35-F1CF-CB2F-242D69F13EFB}"/>
              </a:ext>
            </a:extLst>
          </p:cNvPr>
          <p:cNvSpPr/>
          <p:nvPr/>
        </p:nvSpPr>
        <p:spPr bwMode="auto">
          <a:xfrm>
            <a:off x="1314944" y="3670922"/>
            <a:ext cx="310405" cy="35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E1C6A4-1C7B-445A-E51F-1E8E50033DFD}"/>
              </a:ext>
            </a:extLst>
          </p:cNvPr>
          <p:cNvSpPr/>
          <p:nvPr/>
        </p:nvSpPr>
        <p:spPr bwMode="auto">
          <a:xfrm>
            <a:off x="1314944" y="5317868"/>
            <a:ext cx="310405" cy="35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38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1BDA0-6E07-AFEC-132C-F08866510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5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242D7E-DF29-1975-3878-16CCA253B194}"/>
              </a:ext>
            </a:extLst>
          </p:cNvPr>
          <p:cNvSpPr/>
          <p:nvPr/>
        </p:nvSpPr>
        <p:spPr bwMode="auto">
          <a:xfrm>
            <a:off x="1320000" y="1229256"/>
            <a:ext cx="428571" cy="4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C79B2D-9F83-4A9A-BEC8-4F7854698F5A}"/>
              </a:ext>
            </a:extLst>
          </p:cNvPr>
          <p:cNvSpPr/>
          <p:nvPr/>
        </p:nvSpPr>
        <p:spPr bwMode="auto">
          <a:xfrm>
            <a:off x="1377142" y="3058636"/>
            <a:ext cx="342857" cy="4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C9B730-C35C-836E-AD4B-22C744D65345}"/>
              </a:ext>
            </a:extLst>
          </p:cNvPr>
          <p:cNvSpPr/>
          <p:nvPr/>
        </p:nvSpPr>
        <p:spPr bwMode="auto">
          <a:xfrm>
            <a:off x="1358095" y="3963799"/>
            <a:ext cx="371428" cy="40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16F2F1-292D-835A-3661-2EE720E2FB15}"/>
              </a:ext>
            </a:extLst>
          </p:cNvPr>
          <p:cNvSpPr/>
          <p:nvPr/>
        </p:nvSpPr>
        <p:spPr bwMode="auto">
          <a:xfrm>
            <a:off x="1358095" y="5793179"/>
            <a:ext cx="380952" cy="40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17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6B06CA-1217-63D6-926B-4ABAFF82FA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3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E8F45-69D1-32A3-C709-C663B0B5E965}"/>
              </a:ext>
            </a:extLst>
          </p:cNvPr>
          <p:cNvSpPr/>
          <p:nvPr/>
        </p:nvSpPr>
        <p:spPr bwMode="auto">
          <a:xfrm>
            <a:off x="1234215" y="1125600"/>
            <a:ext cx="306994" cy="31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72E5B-02C0-21CF-7C66-C4D4B4AD169A}"/>
              </a:ext>
            </a:extLst>
          </p:cNvPr>
          <p:cNvSpPr/>
          <p:nvPr/>
        </p:nvSpPr>
        <p:spPr bwMode="auto">
          <a:xfrm>
            <a:off x="1234215" y="2584800"/>
            <a:ext cx="299319" cy="33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62B03B-E009-0FE7-0EF8-A714380D39AF}"/>
              </a:ext>
            </a:extLst>
          </p:cNvPr>
          <p:cNvSpPr/>
          <p:nvPr/>
        </p:nvSpPr>
        <p:spPr bwMode="auto">
          <a:xfrm>
            <a:off x="1234215" y="4051679"/>
            <a:ext cx="299319" cy="3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BBC0B7-372B-EC2E-1AE8-E2ED9052F731}"/>
              </a:ext>
            </a:extLst>
          </p:cNvPr>
          <p:cNvSpPr/>
          <p:nvPr/>
        </p:nvSpPr>
        <p:spPr bwMode="auto">
          <a:xfrm>
            <a:off x="1203516" y="5533920"/>
            <a:ext cx="345368" cy="32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F844E5-6F74-7ACC-B9F6-7DF06B6502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DACD04-4710-37B0-E277-BCC57D0FDFB1}"/>
              </a:ext>
            </a:extLst>
          </p:cNvPr>
          <p:cNvSpPr/>
          <p:nvPr/>
        </p:nvSpPr>
        <p:spPr bwMode="auto">
          <a:xfrm>
            <a:off x="1320000" y="1363256"/>
            <a:ext cx="438095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9E97BA-75A5-4BB5-DCC4-DAE1B03F94D0}"/>
              </a:ext>
            </a:extLst>
          </p:cNvPr>
          <p:cNvSpPr/>
          <p:nvPr/>
        </p:nvSpPr>
        <p:spPr bwMode="auto">
          <a:xfrm>
            <a:off x="1377142" y="3185937"/>
            <a:ext cx="342857" cy="400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B30D3-1B6A-885D-560D-457E625FC3D9}"/>
              </a:ext>
            </a:extLst>
          </p:cNvPr>
          <p:cNvSpPr/>
          <p:nvPr/>
        </p:nvSpPr>
        <p:spPr bwMode="auto">
          <a:xfrm>
            <a:off x="1358095" y="4999076"/>
            <a:ext cx="371428" cy="41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10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E555C-67D5-034F-9462-E7A1E3CAA3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A248AB-811B-AB01-9058-5D4B58072BB9}"/>
              </a:ext>
            </a:extLst>
          </p:cNvPr>
          <p:cNvSpPr/>
          <p:nvPr/>
        </p:nvSpPr>
        <p:spPr bwMode="auto">
          <a:xfrm>
            <a:off x="2424761" y="5724897"/>
            <a:ext cx="1419047" cy="4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46998-25B4-4874-3D2E-B767D9006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CDE04-1F4E-C612-BB81-66BCC50ADAF6}"/>
              </a:ext>
            </a:extLst>
          </p:cNvPr>
          <p:cNvSpPr/>
          <p:nvPr/>
        </p:nvSpPr>
        <p:spPr bwMode="auto">
          <a:xfrm>
            <a:off x="3034285" y="3927585"/>
            <a:ext cx="323809" cy="40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89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936C8-9506-9DF3-0418-5F7CAF855F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037BE6-588A-3308-C711-86C9ADE48B4E}"/>
              </a:ext>
            </a:extLst>
          </p:cNvPr>
          <p:cNvSpPr/>
          <p:nvPr/>
        </p:nvSpPr>
        <p:spPr bwMode="auto">
          <a:xfrm>
            <a:off x="1843809" y="3931283"/>
            <a:ext cx="342857" cy="391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2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4FC2C-1722-7AD4-88B8-54D2C25A23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B7A7F-1968-198F-8B96-4110BD31A6AD}"/>
              </a:ext>
            </a:extLst>
          </p:cNvPr>
          <p:cNvSpPr/>
          <p:nvPr/>
        </p:nvSpPr>
        <p:spPr bwMode="auto">
          <a:xfrm>
            <a:off x="3189785" y="1986939"/>
            <a:ext cx="355302" cy="35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58CFEE-7C8C-4B7A-9C71-5D958A13509F}"/>
              </a:ext>
            </a:extLst>
          </p:cNvPr>
          <p:cNvSpPr/>
          <p:nvPr/>
        </p:nvSpPr>
        <p:spPr bwMode="auto">
          <a:xfrm>
            <a:off x="6248854" y="5292000"/>
            <a:ext cx="398632" cy="355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53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DD7EA-D2C9-6F0A-CBA6-415A0C64D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97CBC1-88FD-9F5B-8093-5416E324BB7F}"/>
              </a:ext>
            </a:extLst>
          </p:cNvPr>
          <p:cNvSpPr/>
          <p:nvPr/>
        </p:nvSpPr>
        <p:spPr bwMode="auto">
          <a:xfrm>
            <a:off x="6129460" y="4479969"/>
            <a:ext cx="337550" cy="381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9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CDBE8-200E-A55A-59B6-51812EA0C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23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91D1E-CD48-42AE-219C-2D495249D3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059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6EF451-0F9C-CF22-EA5D-C36F4450D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095405-8831-7E54-3745-A55C776F0729}"/>
              </a:ext>
            </a:extLst>
          </p:cNvPr>
          <p:cNvSpPr/>
          <p:nvPr/>
        </p:nvSpPr>
        <p:spPr bwMode="auto">
          <a:xfrm>
            <a:off x="4005714" y="2132856"/>
            <a:ext cx="1866666" cy="432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FB221-B89A-1116-CB0E-55B228691A9B}"/>
              </a:ext>
            </a:extLst>
          </p:cNvPr>
          <p:cNvSpPr/>
          <p:nvPr/>
        </p:nvSpPr>
        <p:spPr bwMode="auto">
          <a:xfrm>
            <a:off x="5262857" y="3068960"/>
            <a:ext cx="1552380" cy="527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4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E7242-8987-E78B-97CA-5DF13F915E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3EE8E-750C-8B55-88E8-EF4E1AB44964}"/>
              </a:ext>
            </a:extLst>
          </p:cNvPr>
          <p:cNvSpPr/>
          <p:nvPr/>
        </p:nvSpPr>
        <p:spPr bwMode="auto">
          <a:xfrm>
            <a:off x="6881904" y="1238974"/>
            <a:ext cx="1657142" cy="49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BF16F-8028-C973-9BB0-AAFF52F4CB66}"/>
              </a:ext>
            </a:extLst>
          </p:cNvPr>
          <p:cNvSpPr/>
          <p:nvPr/>
        </p:nvSpPr>
        <p:spPr bwMode="auto">
          <a:xfrm>
            <a:off x="2948571" y="3136400"/>
            <a:ext cx="1457142" cy="495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DF07D3-485E-D8F4-A9BD-EDF4A1738328}"/>
              </a:ext>
            </a:extLst>
          </p:cNvPr>
          <p:cNvSpPr/>
          <p:nvPr/>
        </p:nvSpPr>
        <p:spPr bwMode="auto">
          <a:xfrm>
            <a:off x="5948571" y="5052896"/>
            <a:ext cx="1523809" cy="400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5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2ED6D3-7312-468E-EA78-2A79D59455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6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2E4FD6-F295-8286-6AE1-67A89D5EF74D}"/>
              </a:ext>
            </a:extLst>
          </p:cNvPr>
          <p:cNvSpPr/>
          <p:nvPr/>
        </p:nvSpPr>
        <p:spPr bwMode="auto">
          <a:xfrm>
            <a:off x="3070153" y="6200599"/>
            <a:ext cx="2293295" cy="38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3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5C109-4E46-1D7D-EEAC-CF8D18456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0EC2D-63EA-A8B2-4829-5ABED750C7F9}"/>
              </a:ext>
            </a:extLst>
          </p:cNvPr>
          <p:cNvSpPr/>
          <p:nvPr/>
        </p:nvSpPr>
        <p:spPr bwMode="auto">
          <a:xfrm>
            <a:off x="6288297" y="1390217"/>
            <a:ext cx="1434834" cy="294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20117-98C5-1E07-008F-04C4F601B075}"/>
              </a:ext>
            </a:extLst>
          </p:cNvPr>
          <p:cNvSpPr/>
          <p:nvPr/>
        </p:nvSpPr>
        <p:spPr bwMode="auto">
          <a:xfrm>
            <a:off x="8179237" y="3186653"/>
            <a:ext cx="1672390" cy="40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0A64B9-5993-5552-C29B-E8752F0CDABD}"/>
              </a:ext>
            </a:extLst>
          </p:cNvPr>
          <p:cNvSpPr/>
          <p:nvPr/>
        </p:nvSpPr>
        <p:spPr bwMode="auto">
          <a:xfrm>
            <a:off x="1850763" y="6038138"/>
            <a:ext cx="1691394" cy="40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41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1E2A4-E9EE-E68B-360A-8402F233A1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77C8B-A33A-9B6A-1612-03BB12D2DB61}"/>
              </a:ext>
            </a:extLst>
          </p:cNvPr>
          <p:cNvSpPr/>
          <p:nvPr/>
        </p:nvSpPr>
        <p:spPr bwMode="auto">
          <a:xfrm>
            <a:off x="7415238" y="1229926"/>
            <a:ext cx="1276190" cy="41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08D8E-63E6-61AF-752C-3D72677CB4B5}"/>
              </a:ext>
            </a:extLst>
          </p:cNvPr>
          <p:cNvSpPr/>
          <p:nvPr/>
        </p:nvSpPr>
        <p:spPr bwMode="auto">
          <a:xfrm>
            <a:off x="8881904" y="2185208"/>
            <a:ext cx="1447619" cy="41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3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D27C8-79EE-4EB5-9151-7F1F47CEA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21564-5632-CA9E-2DA7-F39EB9B7A5AC}"/>
              </a:ext>
            </a:extLst>
          </p:cNvPr>
          <p:cNvSpPr/>
          <p:nvPr/>
        </p:nvSpPr>
        <p:spPr bwMode="auto">
          <a:xfrm>
            <a:off x="5091428" y="3029142"/>
            <a:ext cx="1161904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E84A1E-6B01-658B-BA2F-E7F0C818ABC7}"/>
              </a:ext>
            </a:extLst>
          </p:cNvPr>
          <p:cNvSpPr/>
          <p:nvPr/>
        </p:nvSpPr>
        <p:spPr bwMode="auto">
          <a:xfrm>
            <a:off x="7453333" y="3133904"/>
            <a:ext cx="304761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0CFFA9-94E8-1ECA-D78B-5DE68892ABAF}"/>
              </a:ext>
            </a:extLst>
          </p:cNvPr>
          <p:cNvSpPr/>
          <p:nvPr/>
        </p:nvSpPr>
        <p:spPr bwMode="auto">
          <a:xfrm>
            <a:off x="8977142" y="3076761"/>
            <a:ext cx="1495238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E48FC6-4413-0E60-CCDE-77245E196455}"/>
              </a:ext>
            </a:extLst>
          </p:cNvPr>
          <p:cNvSpPr/>
          <p:nvPr/>
        </p:nvSpPr>
        <p:spPr bwMode="auto">
          <a:xfrm>
            <a:off x="3539047" y="4981523"/>
            <a:ext cx="1066666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9CEA1B-FED4-51A6-44BA-C81D0591CF04}"/>
              </a:ext>
            </a:extLst>
          </p:cNvPr>
          <p:cNvSpPr/>
          <p:nvPr/>
        </p:nvSpPr>
        <p:spPr bwMode="auto">
          <a:xfrm>
            <a:off x="5920000" y="4876761"/>
            <a:ext cx="1438095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21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F855E-0593-FBB8-ED71-1FB1B1325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4CF70-FF2E-CD2D-8580-6A04399F0F08}"/>
              </a:ext>
            </a:extLst>
          </p:cNvPr>
          <p:cNvSpPr/>
          <p:nvPr/>
        </p:nvSpPr>
        <p:spPr bwMode="auto">
          <a:xfrm>
            <a:off x="4929523" y="2240166"/>
            <a:ext cx="1380952" cy="41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B700D-AC57-402E-68F3-6F3BEF0279B4}"/>
              </a:ext>
            </a:extLst>
          </p:cNvPr>
          <p:cNvSpPr/>
          <p:nvPr/>
        </p:nvSpPr>
        <p:spPr bwMode="auto">
          <a:xfrm>
            <a:off x="2167619" y="4089973"/>
            <a:ext cx="1371428" cy="4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F5F840-C6B2-C28E-E48E-C05403C1AB2B}"/>
              </a:ext>
            </a:extLst>
          </p:cNvPr>
          <p:cNvSpPr/>
          <p:nvPr/>
        </p:nvSpPr>
        <p:spPr bwMode="auto">
          <a:xfrm>
            <a:off x="7062857" y="4089973"/>
            <a:ext cx="1085714" cy="4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1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