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87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8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5374E-367F-FDA0-A0DB-386859C58A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9C17C-642C-8C1B-4EC2-98B22D1778B8}"/>
              </a:ext>
            </a:extLst>
          </p:cNvPr>
          <p:cNvSpPr/>
          <p:nvPr/>
        </p:nvSpPr>
        <p:spPr bwMode="auto">
          <a:xfrm>
            <a:off x="1958095" y="3071655"/>
            <a:ext cx="1304761" cy="40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9AC2C-610E-8C0B-206B-FC768DF9FBE2}"/>
              </a:ext>
            </a:extLst>
          </p:cNvPr>
          <p:cNvSpPr/>
          <p:nvPr/>
        </p:nvSpPr>
        <p:spPr bwMode="auto">
          <a:xfrm>
            <a:off x="4939047" y="3071655"/>
            <a:ext cx="933333" cy="40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2BD82D-13BC-0912-6BA8-C0952ACA743F}"/>
              </a:ext>
            </a:extLst>
          </p:cNvPr>
          <p:cNvSpPr/>
          <p:nvPr/>
        </p:nvSpPr>
        <p:spPr bwMode="auto">
          <a:xfrm>
            <a:off x="7586666" y="3176638"/>
            <a:ext cx="1295238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811CA4-6D0E-B3F1-21A8-6E876CBCCE98}"/>
              </a:ext>
            </a:extLst>
          </p:cNvPr>
          <p:cNvSpPr/>
          <p:nvPr/>
        </p:nvSpPr>
        <p:spPr bwMode="auto">
          <a:xfrm>
            <a:off x="1805714" y="3987868"/>
            <a:ext cx="1047619" cy="41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ED765E-1E0A-DD32-406F-02B143BEDB9A}"/>
              </a:ext>
            </a:extLst>
          </p:cNvPr>
          <p:cNvSpPr/>
          <p:nvPr/>
        </p:nvSpPr>
        <p:spPr bwMode="auto">
          <a:xfrm>
            <a:off x="4062857" y="3987868"/>
            <a:ext cx="1504761" cy="41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5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7B7CE-BA1E-5851-85A8-A27F85994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BBECA3-D354-C389-6BB4-4DCE178714EE}"/>
              </a:ext>
            </a:extLst>
          </p:cNvPr>
          <p:cNvSpPr/>
          <p:nvPr/>
        </p:nvSpPr>
        <p:spPr bwMode="auto">
          <a:xfrm>
            <a:off x="3720000" y="4031339"/>
            <a:ext cx="1238095" cy="295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75D18-357C-ED2A-13B2-3E7DF6736D5B}"/>
              </a:ext>
            </a:extLst>
          </p:cNvPr>
          <p:cNvSpPr/>
          <p:nvPr/>
        </p:nvSpPr>
        <p:spPr bwMode="auto">
          <a:xfrm>
            <a:off x="7091428" y="3916971"/>
            <a:ext cx="1142857" cy="409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C50D5-BFC3-19DF-A307-D9E4A3ABD18B}"/>
              </a:ext>
            </a:extLst>
          </p:cNvPr>
          <p:cNvSpPr/>
          <p:nvPr/>
        </p:nvSpPr>
        <p:spPr bwMode="auto">
          <a:xfrm>
            <a:off x="10215238" y="4898629"/>
            <a:ext cx="495238" cy="352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E2E3E-2261-6FA0-4C09-AB781683097B}"/>
              </a:ext>
            </a:extLst>
          </p:cNvPr>
          <p:cNvSpPr/>
          <p:nvPr/>
        </p:nvSpPr>
        <p:spPr bwMode="auto">
          <a:xfrm>
            <a:off x="2358095" y="5775449"/>
            <a:ext cx="1133333" cy="400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42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C3074-338D-F22A-BC39-0924BCFC45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100F92-3112-4403-93DD-7928F0B97D58}"/>
              </a:ext>
            </a:extLst>
          </p:cNvPr>
          <p:cNvSpPr/>
          <p:nvPr/>
        </p:nvSpPr>
        <p:spPr bwMode="auto">
          <a:xfrm>
            <a:off x="7415238" y="3745968"/>
            <a:ext cx="371428" cy="40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22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45428-CFDB-6A33-E015-9EC5B869B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491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C5A5F-54E6-8B66-5677-A7647B25558A}"/>
              </a:ext>
            </a:extLst>
          </p:cNvPr>
          <p:cNvSpPr/>
          <p:nvPr/>
        </p:nvSpPr>
        <p:spPr bwMode="auto">
          <a:xfrm>
            <a:off x="4871864" y="4483223"/>
            <a:ext cx="576064" cy="42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35BB15-DD9C-4E03-CA82-CC8DC5670F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19999" y="5889150"/>
            <a:ext cx="9838509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731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5BB15-DD9C-4E03-CA82-CC8DC5670F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 b="31091"/>
          <a:stretch/>
        </p:blipFill>
        <p:spPr>
          <a:xfrm>
            <a:off x="720000" y="1045535"/>
            <a:ext cx="10776600" cy="339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07418-BDEF-46FF-0E17-60FBC2A07A11}"/>
              </a:ext>
            </a:extLst>
          </p:cNvPr>
          <p:cNvSpPr/>
          <p:nvPr/>
        </p:nvSpPr>
        <p:spPr bwMode="auto">
          <a:xfrm>
            <a:off x="2783632" y="1045535"/>
            <a:ext cx="576064" cy="58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95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5BB15-DD9C-4E03-CA82-CC8DC5670F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0"/>
          <a:stretch/>
        </p:blipFill>
        <p:spPr>
          <a:xfrm>
            <a:off x="719999" y="1052736"/>
            <a:ext cx="10796765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B37D8-FC7C-D264-3340-461AB1EE3796}"/>
              </a:ext>
            </a:extLst>
          </p:cNvPr>
          <p:cNvSpPr/>
          <p:nvPr/>
        </p:nvSpPr>
        <p:spPr bwMode="auto">
          <a:xfrm>
            <a:off x="2855640" y="2060848"/>
            <a:ext cx="648072" cy="50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BC06713-9121-39D4-E489-241F78DAC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4925" y="2780928"/>
            <a:ext cx="1080277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562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06713-9121-39D4-E489-241F78DAC2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/>
        </p:blipFill>
        <p:spPr>
          <a:xfrm>
            <a:off x="719999" y="1062105"/>
            <a:ext cx="10776601" cy="333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26BFF-E182-C5EE-6AC6-DCE29BC1CA7A}"/>
              </a:ext>
            </a:extLst>
          </p:cNvPr>
          <p:cNvSpPr/>
          <p:nvPr/>
        </p:nvSpPr>
        <p:spPr bwMode="auto">
          <a:xfrm>
            <a:off x="6384032" y="1988840"/>
            <a:ext cx="936104" cy="57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40111-184A-D9D0-5655-808AA8FEF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205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AA4D9-A1AD-7B36-DEED-E663CF535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892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F6EF0-2FD6-28E8-513D-D911FFAE6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575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F95D0-8808-B837-B0CD-53A90C194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3C764-A54A-3B87-A225-F2B7EF00022C}"/>
              </a:ext>
            </a:extLst>
          </p:cNvPr>
          <p:cNvSpPr/>
          <p:nvPr/>
        </p:nvSpPr>
        <p:spPr bwMode="auto">
          <a:xfrm>
            <a:off x="3120000" y="5589240"/>
            <a:ext cx="2111904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1BEA70-D017-7C34-9B47-EE18E7D9E1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94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38820-9081-B696-DF9A-D6E1C25986B0}"/>
              </a:ext>
            </a:extLst>
          </p:cNvPr>
          <p:cNvSpPr/>
          <p:nvPr/>
        </p:nvSpPr>
        <p:spPr bwMode="auto">
          <a:xfrm>
            <a:off x="6672380" y="3252530"/>
            <a:ext cx="1647619" cy="29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846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83CEE-20EC-C1ED-8974-322C21B552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8367"/>
          <a:stretch/>
        </p:blipFill>
        <p:spPr>
          <a:xfrm>
            <a:off x="719999" y="1709958"/>
            <a:ext cx="10800001" cy="474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D6EE4-9887-A1B9-5188-A30190516BCE}"/>
              </a:ext>
            </a:extLst>
          </p:cNvPr>
          <p:cNvSpPr/>
          <p:nvPr/>
        </p:nvSpPr>
        <p:spPr bwMode="auto">
          <a:xfrm>
            <a:off x="8400256" y="2078726"/>
            <a:ext cx="2376264" cy="507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ED6F8C-10A5-E426-15BF-2EDA6C132200}"/>
              </a:ext>
            </a:extLst>
          </p:cNvPr>
          <p:cNvSpPr/>
          <p:nvPr/>
        </p:nvSpPr>
        <p:spPr bwMode="auto">
          <a:xfrm>
            <a:off x="7968208" y="3950934"/>
            <a:ext cx="1008112" cy="522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C1BEA70-D017-7C34-9B47-EE18E7D9E1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96"/>
          <a:stretch/>
        </p:blipFill>
        <p:spPr>
          <a:xfrm>
            <a:off x="720000" y="1012113"/>
            <a:ext cx="10800000" cy="697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ED6F8C-10A5-E426-15BF-2EDA6C132200}"/>
              </a:ext>
            </a:extLst>
          </p:cNvPr>
          <p:cNvSpPr/>
          <p:nvPr/>
        </p:nvSpPr>
        <p:spPr bwMode="auto">
          <a:xfrm>
            <a:off x="1703512" y="5733256"/>
            <a:ext cx="1584176" cy="522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1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1A8B2-411B-2B02-DB64-518A0DFFDA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719999" y="2721042"/>
            <a:ext cx="10776601" cy="352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2EC652-7F8B-59D3-EB5A-8F6F3760EBE6}"/>
              </a:ext>
            </a:extLst>
          </p:cNvPr>
          <p:cNvSpPr/>
          <p:nvPr/>
        </p:nvSpPr>
        <p:spPr bwMode="auto">
          <a:xfrm>
            <a:off x="3287688" y="2852936"/>
            <a:ext cx="1584176" cy="59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6E9AE2-9BAB-0248-84B4-4893C36D2772}"/>
              </a:ext>
            </a:extLst>
          </p:cNvPr>
          <p:cNvSpPr/>
          <p:nvPr/>
        </p:nvSpPr>
        <p:spPr bwMode="auto">
          <a:xfrm>
            <a:off x="1775520" y="4725144"/>
            <a:ext cx="2520280" cy="58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6583CEE-20EC-C1ED-8974-322C21B552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42" b="-1"/>
          <a:stretch/>
        </p:blipFill>
        <p:spPr>
          <a:xfrm>
            <a:off x="720000" y="906697"/>
            <a:ext cx="10776600" cy="181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2EC652-7F8B-59D3-EB5A-8F6F3760EBE6}"/>
              </a:ext>
            </a:extLst>
          </p:cNvPr>
          <p:cNvSpPr/>
          <p:nvPr/>
        </p:nvSpPr>
        <p:spPr bwMode="auto">
          <a:xfrm>
            <a:off x="9192344" y="980728"/>
            <a:ext cx="1584176" cy="59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1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1A8B2-411B-2B02-DB64-518A0DFFDA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720000" y="994578"/>
            <a:ext cx="10800000" cy="271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6D9259-AE6F-CB02-7B92-E1F45859AC04}"/>
              </a:ext>
            </a:extLst>
          </p:cNvPr>
          <p:cNvSpPr/>
          <p:nvPr/>
        </p:nvSpPr>
        <p:spPr bwMode="auto">
          <a:xfrm>
            <a:off x="6960096" y="2060849"/>
            <a:ext cx="83732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21CD8BC-1FF3-CC0B-8AFC-4DF0EE506A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782"/>
          <a:stretch/>
        </p:blipFill>
        <p:spPr>
          <a:xfrm>
            <a:off x="720000" y="3708304"/>
            <a:ext cx="10800000" cy="80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68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1CD8BC-1FF3-CC0B-8AFC-4DF0EE506A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4"/>
          <a:stretch/>
        </p:blipFill>
        <p:spPr>
          <a:xfrm>
            <a:off x="720000" y="946874"/>
            <a:ext cx="10800000" cy="370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A7E40-75A1-9872-CBA0-E1D0F606AADF}"/>
              </a:ext>
            </a:extLst>
          </p:cNvPr>
          <p:cNvSpPr/>
          <p:nvPr/>
        </p:nvSpPr>
        <p:spPr bwMode="auto">
          <a:xfrm>
            <a:off x="6510476" y="1212470"/>
            <a:ext cx="1752380" cy="495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4BC4D0-C574-2980-7957-DDCCC919C22B}"/>
              </a:ext>
            </a:extLst>
          </p:cNvPr>
          <p:cNvSpPr/>
          <p:nvPr/>
        </p:nvSpPr>
        <p:spPr bwMode="auto">
          <a:xfrm>
            <a:off x="9920000" y="2127439"/>
            <a:ext cx="1304761" cy="40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09D94D-099D-3A04-7063-CC67E4B344BB}"/>
              </a:ext>
            </a:extLst>
          </p:cNvPr>
          <p:cNvSpPr/>
          <p:nvPr/>
        </p:nvSpPr>
        <p:spPr bwMode="auto">
          <a:xfrm>
            <a:off x="681904" y="2924944"/>
            <a:ext cx="838095" cy="632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93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A57D4-03B0-311F-6E9A-1F6F6212E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A3A5DB-AE76-9537-B243-D1C0D206C61F}"/>
              </a:ext>
            </a:extLst>
          </p:cNvPr>
          <p:cNvSpPr/>
          <p:nvPr/>
        </p:nvSpPr>
        <p:spPr bwMode="auto">
          <a:xfrm>
            <a:off x="4151785" y="3933057"/>
            <a:ext cx="520596" cy="451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7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B615D-62C2-16C8-1E5B-C8CCBE52F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AA080-08C8-D02B-1AAD-728DBA908A5C}"/>
              </a:ext>
            </a:extLst>
          </p:cNvPr>
          <p:cNvSpPr/>
          <p:nvPr/>
        </p:nvSpPr>
        <p:spPr bwMode="auto">
          <a:xfrm>
            <a:off x="2043809" y="1391124"/>
            <a:ext cx="609523" cy="29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B13DB-A2C6-3912-EDCE-25B7D0397654}"/>
              </a:ext>
            </a:extLst>
          </p:cNvPr>
          <p:cNvSpPr/>
          <p:nvPr/>
        </p:nvSpPr>
        <p:spPr bwMode="auto">
          <a:xfrm>
            <a:off x="9177142" y="4096379"/>
            <a:ext cx="523809" cy="35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99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3488F-B728-65E1-6244-ED2FE5BAA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4458C-DFAA-50C9-4AA1-0A21A5057FCF}"/>
              </a:ext>
            </a:extLst>
          </p:cNvPr>
          <p:cNvSpPr/>
          <p:nvPr/>
        </p:nvSpPr>
        <p:spPr bwMode="auto">
          <a:xfrm>
            <a:off x="6605714" y="1315128"/>
            <a:ext cx="819047" cy="4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4AAE23-0595-295C-777D-86A9A1A64813}"/>
              </a:ext>
            </a:extLst>
          </p:cNvPr>
          <p:cNvSpPr/>
          <p:nvPr/>
        </p:nvSpPr>
        <p:spPr bwMode="auto">
          <a:xfrm>
            <a:off x="3910476" y="3164207"/>
            <a:ext cx="885714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5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DB677-7EB8-75B1-0417-0A8F682028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37E49-CA99-CE1C-E33D-83F27E2A79AA}"/>
              </a:ext>
            </a:extLst>
          </p:cNvPr>
          <p:cNvSpPr/>
          <p:nvPr/>
        </p:nvSpPr>
        <p:spPr bwMode="auto">
          <a:xfrm>
            <a:off x="6358095" y="1133931"/>
            <a:ext cx="790476" cy="40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BBEFB4-A072-4AD0-AABC-AF1484E6EBD7}"/>
              </a:ext>
            </a:extLst>
          </p:cNvPr>
          <p:cNvSpPr/>
          <p:nvPr/>
        </p:nvSpPr>
        <p:spPr bwMode="auto">
          <a:xfrm>
            <a:off x="8148571" y="3820082"/>
            <a:ext cx="2457142" cy="50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30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14715-708C-9FDF-A20B-E93948B15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1FB694-A36B-A0C4-F2BC-70DC9FA28683}"/>
              </a:ext>
            </a:extLst>
          </p:cNvPr>
          <p:cNvSpPr/>
          <p:nvPr/>
        </p:nvSpPr>
        <p:spPr bwMode="auto">
          <a:xfrm>
            <a:off x="4786666" y="3042104"/>
            <a:ext cx="1876190" cy="40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E5BA4-3F79-2710-2B67-B1D086827810}"/>
              </a:ext>
            </a:extLst>
          </p:cNvPr>
          <p:cNvSpPr/>
          <p:nvPr/>
        </p:nvSpPr>
        <p:spPr bwMode="auto">
          <a:xfrm>
            <a:off x="8862857" y="4816479"/>
            <a:ext cx="1847619" cy="40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2A0A61-D12D-5F39-0285-8D596F419BB3}"/>
              </a:ext>
            </a:extLst>
          </p:cNvPr>
          <p:cNvSpPr/>
          <p:nvPr/>
        </p:nvSpPr>
        <p:spPr bwMode="auto">
          <a:xfrm>
            <a:off x="2767619" y="5703667"/>
            <a:ext cx="1847619" cy="41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83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2057F-2607-DF58-FB29-7A12DFB8F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F7C75-A93E-2CE2-71FC-F079ABC7C12D}"/>
              </a:ext>
            </a:extLst>
          </p:cNvPr>
          <p:cNvSpPr/>
          <p:nvPr/>
        </p:nvSpPr>
        <p:spPr bwMode="auto">
          <a:xfrm>
            <a:off x="3151183" y="4520018"/>
            <a:ext cx="1414506" cy="46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3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C8EDA-8DC3-CBD8-5EBB-32412404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2B6A0-0D21-BD22-E0B8-9871E60280CE}"/>
              </a:ext>
            </a:extLst>
          </p:cNvPr>
          <p:cNvSpPr/>
          <p:nvPr/>
        </p:nvSpPr>
        <p:spPr bwMode="auto">
          <a:xfrm>
            <a:off x="8748571" y="1258189"/>
            <a:ext cx="1123809" cy="41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4F45D9-5AA2-7FF5-B753-E55D176FFED3}"/>
              </a:ext>
            </a:extLst>
          </p:cNvPr>
          <p:cNvSpPr/>
          <p:nvPr/>
        </p:nvSpPr>
        <p:spPr bwMode="auto">
          <a:xfrm>
            <a:off x="6167619" y="2996952"/>
            <a:ext cx="1800000" cy="44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A8C5B8-F666-BAA0-6006-4E559026BB24}"/>
              </a:ext>
            </a:extLst>
          </p:cNvPr>
          <p:cNvSpPr/>
          <p:nvPr/>
        </p:nvSpPr>
        <p:spPr bwMode="auto">
          <a:xfrm>
            <a:off x="4462857" y="4930955"/>
            <a:ext cx="1638095" cy="29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40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86614C-8497-B3F4-4FFC-AE8EF55BF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D7B9AA-459E-4C11-25C8-AD5212D774B2}"/>
              </a:ext>
            </a:extLst>
          </p:cNvPr>
          <p:cNvSpPr/>
          <p:nvPr/>
        </p:nvSpPr>
        <p:spPr bwMode="auto">
          <a:xfrm>
            <a:off x="6567619" y="1219979"/>
            <a:ext cx="2171428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74E0D-76C7-9065-161A-927B5CEB08F5}"/>
              </a:ext>
            </a:extLst>
          </p:cNvPr>
          <p:cNvSpPr/>
          <p:nvPr/>
        </p:nvSpPr>
        <p:spPr bwMode="auto">
          <a:xfrm>
            <a:off x="1653333" y="3003522"/>
            <a:ext cx="1323809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0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9235C-B417-DAF6-31A7-CFC80FC11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14218C-C7AF-7B4D-EE20-07AEECC8481C}"/>
              </a:ext>
            </a:extLst>
          </p:cNvPr>
          <p:cNvSpPr/>
          <p:nvPr/>
        </p:nvSpPr>
        <p:spPr bwMode="auto">
          <a:xfrm>
            <a:off x="1786666" y="3155851"/>
            <a:ext cx="457142" cy="40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ACD79E-A2EC-64FD-D435-246DED16A950}"/>
              </a:ext>
            </a:extLst>
          </p:cNvPr>
          <p:cNvSpPr/>
          <p:nvPr/>
        </p:nvSpPr>
        <p:spPr bwMode="auto">
          <a:xfrm>
            <a:off x="3596190" y="3155851"/>
            <a:ext cx="819047" cy="40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DB9615-1EF2-07FE-E733-13E90FCB0BEA}"/>
              </a:ext>
            </a:extLst>
          </p:cNvPr>
          <p:cNvSpPr/>
          <p:nvPr/>
        </p:nvSpPr>
        <p:spPr bwMode="auto">
          <a:xfrm>
            <a:off x="5786666" y="3155851"/>
            <a:ext cx="2457142" cy="495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1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0C45E-36BD-5B40-EDB4-7310635E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B945B-B6E3-059A-500B-484EB8767279}"/>
              </a:ext>
            </a:extLst>
          </p:cNvPr>
          <p:cNvSpPr/>
          <p:nvPr/>
        </p:nvSpPr>
        <p:spPr bwMode="auto">
          <a:xfrm>
            <a:off x="2015238" y="3126923"/>
            <a:ext cx="733333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2F180-990F-01EE-9B7F-2BCF9235DCBC}"/>
              </a:ext>
            </a:extLst>
          </p:cNvPr>
          <p:cNvSpPr/>
          <p:nvPr/>
        </p:nvSpPr>
        <p:spPr bwMode="auto">
          <a:xfrm>
            <a:off x="9967619" y="3165063"/>
            <a:ext cx="542857" cy="36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78F55F-F409-1366-498F-267DF354E681}"/>
              </a:ext>
            </a:extLst>
          </p:cNvPr>
          <p:cNvSpPr/>
          <p:nvPr/>
        </p:nvSpPr>
        <p:spPr bwMode="auto">
          <a:xfrm>
            <a:off x="1815238" y="4042289"/>
            <a:ext cx="1390476" cy="50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602572-0595-30DA-5C9E-4D3DA8851930}"/>
              </a:ext>
            </a:extLst>
          </p:cNvPr>
          <p:cNvSpPr/>
          <p:nvPr/>
        </p:nvSpPr>
        <p:spPr bwMode="auto">
          <a:xfrm>
            <a:off x="4424761" y="4042289"/>
            <a:ext cx="1104761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DC1722-1E62-7C55-6EEF-AF0E0313300D}"/>
              </a:ext>
            </a:extLst>
          </p:cNvPr>
          <p:cNvSpPr/>
          <p:nvPr/>
        </p:nvSpPr>
        <p:spPr bwMode="auto">
          <a:xfrm>
            <a:off x="1796190" y="5892091"/>
            <a:ext cx="1742857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F3B2CA-502A-B4E3-DC1E-EB2A4B7DA8E1}"/>
              </a:ext>
            </a:extLst>
          </p:cNvPr>
          <p:cNvSpPr/>
          <p:nvPr/>
        </p:nvSpPr>
        <p:spPr bwMode="auto">
          <a:xfrm>
            <a:off x="5586666" y="5892092"/>
            <a:ext cx="2142857" cy="49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2023-08-24T13:03:55Z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