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26" r:id="rId4"/>
    <p:sldId id="425" r:id="rId5"/>
    <p:sldId id="424" r:id="rId6"/>
    <p:sldId id="423" r:id="rId7"/>
    <p:sldId id="422" r:id="rId8"/>
    <p:sldId id="421" r:id="rId9"/>
    <p:sldId id="420" r:id="rId10"/>
    <p:sldId id="419" r:id="rId11"/>
    <p:sldId id="418" r:id="rId12"/>
    <p:sldId id="416" r:id="rId13"/>
    <p:sldId id="415" r:id="rId14"/>
    <p:sldId id="414" r:id="rId15"/>
    <p:sldId id="413" r:id="rId16"/>
    <p:sldId id="412" r:id="rId17"/>
    <p:sldId id="411" r:id="rId18"/>
    <p:sldId id="410" r:id="rId19"/>
    <p:sldId id="409" r:id="rId20"/>
    <p:sldId id="408" r:id="rId21"/>
    <p:sldId id="407" r:id="rId22"/>
    <p:sldId id="405" r:id="rId23"/>
    <p:sldId id="404" r:id="rId24"/>
    <p:sldId id="403" r:id="rId25"/>
    <p:sldId id="402" r:id="rId26"/>
    <p:sldId id="401" r:id="rId27"/>
    <p:sldId id="400" r:id="rId28"/>
    <p:sldId id="399" r:id="rId29"/>
    <p:sldId id="398" r:id="rId30"/>
    <p:sldId id="397" r:id="rId31"/>
    <p:sldId id="395" r:id="rId32"/>
    <p:sldId id="394" r:id="rId33"/>
    <p:sldId id="393" r:id="rId34"/>
    <p:sldId id="392" r:id="rId35"/>
    <p:sldId id="391" r:id="rId36"/>
    <p:sldId id="390" r:id="rId37"/>
    <p:sldId id="388" r:id="rId38"/>
    <p:sldId id="387" r:id="rId39"/>
    <p:sldId id="386" r:id="rId40"/>
    <p:sldId id="385" r:id="rId41"/>
    <p:sldId id="384" r:id="rId42"/>
    <p:sldId id="383" r:id="rId43"/>
    <p:sldId id="382" r:id="rId44"/>
    <p:sldId id="381" r:id="rId45"/>
    <p:sldId id="380" r:id="rId46"/>
    <p:sldId id="379" r:id="rId47"/>
    <p:sldId id="378" r:id="rId48"/>
    <p:sldId id="377" r:id="rId49"/>
    <p:sldId id="376" r:id="rId50"/>
    <p:sldId id="375" r:id="rId51"/>
    <p:sldId id="374" r:id="rId52"/>
    <p:sldId id="372" r:id="rId53"/>
    <p:sldId id="371" r:id="rId54"/>
    <p:sldId id="370" r:id="rId55"/>
    <p:sldId id="369" r:id="rId56"/>
    <p:sldId id="365" r:id="rId57"/>
    <p:sldId id="364" r:id="rId5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214562"/>
            <a:ext cx="993457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74603-3F2A-D150-0B90-8375172323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C592B-01E3-CB27-52BA-164329FEC290}"/>
              </a:ext>
            </a:extLst>
          </p:cNvPr>
          <p:cNvSpPr/>
          <p:nvPr/>
        </p:nvSpPr>
        <p:spPr bwMode="auto">
          <a:xfrm>
            <a:off x="1167619" y="1191819"/>
            <a:ext cx="352380" cy="305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24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5FFDD-2931-5580-0729-744953F3B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9DEE52-F3AC-2DB3-AACF-5D8144DD96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872"/>
            <a:ext cx="10800000" cy="350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AB1F40-9492-57DE-41B2-2EBDEEF82303}"/>
              </a:ext>
            </a:extLst>
          </p:cNvPr>
          <p:cNvSpPr/>
          <p:nvPr/>
        </p:nvSpPr>
        <p:spPr bwMode="auto">
          <a:xfrm>
            <a:off x="1720000" y="5223620"/>
            <a:ext cx="304761" cy="31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ADBF1-2476-24C9-00E7-D30097D403AA}"/>
              </a:ext>
            </a:extLst>
          </p:cNvPr>
          <p:cNvSpPr/>
          <p:nvPr/>
        </p:nvSpPr>
        <p:spPr bwMode="auto">
          <a:xfrm>
            <a:off x="3815238" y="5223620"/>
            <a:ext cx="314285" cy="31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E579AB-5252-B53D-1A18-EA85BD6DED18}"/>
              </a:ext>
            </a:extLst>
          </p:cNvPr>
          <p:cNvSpPr/>
          <p:nvPr/>
        </p:nvSpPr>
        <p:spPr bwMode="auto">
          <a:xfrm>
            <a:off x="5891428" y="5223620"/>
            <a:ext cx="352380" cy="31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2769B8-0FCD-5BC5-90C8-C3BBDD466138}"/>
              </a:ext>
            </a:extLst>
          </p:cNvPr>
          <p:cNvSpPr/>
          <p:nvPr/>
        </p:nvSpPr>
        <p:spPr bwMode="auto">
          <a:xfrm>
            <a:off x="8015238" y="5223620"/>
            <a:ext cx="257142" cy="31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2B3BA0-FCD5-7952-0A31-DEA179616FA1}"/>
              </a:ext>
            </a:extLst>
          </p:cNvPr>
          <p:cNvSpPr/>
          <p:nvPr/>
        </p:nvSpPr>
        <p:spPr bwMode="auto">
          <a:xfrm>
            <a:off x="10081904" y="5223620"/>
            <a:ext cx="285714" cy="31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33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4754C-0F1A-0C6C-BC66-ACF15F0380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191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096FC-2696-AFA7-8CDC-256B4B24E5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50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AA075-0AED-C717-F0B9-7E05FD509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310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66CC0-2D57-D8CA-B184-7B5207B38C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193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A580F-AF9E-5B28-13CE-DD0689306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47C7F0-1B82-234A-89C4-61196EDF00CE}"/>
              </a:ext>
            </a:extLst>
          </p:cNvPr>
          <p:cNvSpPr/>
          <p:nvPr/>
        </p:nvSpPr>
        <p:spPr bwMode="auto">
          <a:xfrm>
            <a:off x="1234285" y="2077724"/>
            <a:ext cx="314285" cy="305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02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358D1-42BF-C8DA-DBDE-3A811D7DB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41F51-9281-71FA-3D87-76CBC3444E62}"/>
              </a:ext>
            </a:extLst>
          </p:cNvPr>
          <p:cNvSpPr/>
          <p:nvPr/>
        </p:nvSpPr>
        <p:spPr bwMode="auto">
          <a:xfrm>
            <a:off x="1215238" y="1191370"/>
            <a:ext cx="285714" cy="30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E6304A-842B-94F3-B140-54D0B18929A5}"/>
              </a:ext>
            </a:extLst>
          </p:cNvPr>
          <p:cNvSpPr/>
          <p:nvPr/>
        </p:nvSpPr>
        <p:spPr bwMode="auto">
          <a:xfrm>
            <a:off x="1215238" y="3480449"/>
            <a:ext cx="276190" cy="30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39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DB337-3A77-9274-9AF5-9BA6DB5C2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924FD-D620-BE73-0128-6A02F3561393}"/>
              </a:ext>
            </a:extLst>
          </p:cNvPr>
          <p:cNvSpPr/>
          <p:nvPr/>
        </p:nvSpPr>
        <p:spPr bwMode="auto">
          <a:xfrm>
            <a:off x="1196190" y="1152966"/>
            <a:ext cx="304761" cy="31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043881-70BF-738E-C6CC-603EA99B593B}"/>
              </a:ext>
            </a:extLst>
          </p:cNvPr>
          <p:cNvSpPr/>
          <p:nvPr/>
        </p:nvSpPr>
        <p:spPr bwMode="auto">
          <a:xfrm>
            <a:off x="1196190" y="3448382"/>
            <a:ext cx="314285" cy="304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23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F8DC0-C10C-623B-12C0-0D4D1EA16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896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8419C-9F4A-8735-9CE6-BC241555C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130382-C94C-919D-C878-856983AD37D5}"/>
              </a:ext>
            </a:extLst>
          </p:cNvPr>
          <p:cNvSpPr/>
          <p:nvPr/>
        </p:nvSpPr>
        <p:spPr bwMode="auto">
          <a:xfrm>
            <a:off x="1253333" y="3382615"/>
            <a:ext cx="285714" cy="314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C9384-A95C-4E36-B7C2-57DFF19BB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142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841B0-DE9D-AB7B-F31F-F787B685F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29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BDAF3EC-1790-D66F-9773-43A7E522DB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0006"/>
            <a:ext cx="10800000" cy="374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039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594D2-5DBC-2575-58CD-C8456EC4B3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104D1D-1287-8860-459B-62DA7E51F797}"/>
              </a:ext>
            </a:extLst>
          </p:cNvPr>
          <p:cNvSpPr/>
          <p:nvPr/>
        </p:nvSpPr>
        <p:spPr bwMode="auto">
          <a:xfrm>
            <a:off x="1234285" y="1981551"/>
            <a:ext cx="314285" cy="314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93D97F-EF3C-0EF2-ACCD-8FD61F9F9914}"/>
              </a:ext>
            </a:extLst>
          </p:cNvPr>
          <p:cNvSpPr/>
          <p:nvPr/>
        </p:nvSpPr>
        <p:spPr bwMode="auto">
          <a:xfrm>
            <a:off x="1253333" y="4276853"/>
            <a:ext cx="276190" cy="304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72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C1DAF-3BBC-B96E-E821-F42813A3A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5FAABA-F884-1F60-DAC5-5F74CE3A4C51}"/>
              </a:ext>
            </a:extLst>
          </p:cNvPr>
          <p:cNvSpPr/>
          <p:nvPr/>
        </p:nvSpPr>
        <p:spPr bwMode="auto">
          <a:xfrm>
            <a:off x="1196190" y="1200942"/>
            <a:ext cx="304761" cy="324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0C5A95-D637-873D-3C01-E91D42321B2C}"/>
              </a:ext>
            </a:extLst>
          </p:cNvPr>
          <p:cNvSpPr/>
          <p:nvPr/>
        </p:nvSpPr>
        <p:spPr bwMode="auto">
          <a:xfrm>
            <a:off x="1196190" y="3499909"/>
            <a:ext cx="314285" cy="305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4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66863-C266-A5B3-E586-0572876E5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3D9CD3-3C71-F444-966C-A6EFA573F5F8}"/>
              </a:ext>
            </a:extLst>
          </p:cNvPr>
          <p:cNvSpPr/>
          <p:nvPr/>
        </p:nvSpPr>
        <p:spPr bwMode="auto">
          <a:xfrm>
            <a:off x="1196190" y="1267453"/>
            <a:ext cx="304761" cy="32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48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A9C1B-2FFB-3AAA-23DE-AA1C9AD1E8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83"/>
          <a:stretch/>
        </p:blipFill>
        <p:spPr>
          <a:xfrm>
            <a:off x="720000" y="972001"/>
            <a:ext cx="1080000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44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6324E-0BFA-91BE-4F7E-875A14F76C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3"/>
          <a:stretch/>
        </p:blipFill>
        <p:spPr>
          <a:xfrm>
            <a:off x="720000" y="1528142"/>
            <a:ext cx="10800000" cy="5213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98A9C1B-2FFB-3AAA-23DE-AA1C9AD1E8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14"/>
          <a:stretch/>
        </p:blipFill>
        <p:spPr>
          <a:xfrm>
            <a:off x="720000" y="845491"/>
            <a:ext cx="10800000" cy="682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148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1091C-CDF2-0A51-79DB-7A1C8AF666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115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65098-B837-D9A9-6F92-D075A6CD39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19AD2-7B24-5E1B-2229-E343FFDAED4A}"/>
              </a:ext>
            </a:extLst>
          </p:cNvPr>
          <p:cNvSpPr/>
          <p:nvPr/>
        </p:nvSpPr>
        <p:spPr bwMode="auto">
          <a:xfrm>
            <a:off x="1234285" y="1991399"/>
            <a:ext cx="314285" cy="304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22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2CC54-CAA3-CFA9-329F-4D1131A16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DEA8D0-C747-DD31-E4A2-AD88CF17B58E}"/>
              </a:ext>
            </a:extLst>
          </p:cNvPr>
          <p:cNvSpPr/>
          <p:nvPr/>
        </p:nvSpPr>
        <p:spPr bwMode="auto">
          <a:xfrm>
            <a:off x="1215238" y="1200878"/>
            <a:ext cx="276190" cy="314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1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B2F36E-C540-DAAE-FF70-E1EB9775C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0124AB-9795-9B85-E76A-5FCCE48C9489}"/>
              </a:ext>
            </a:extLst>
          </p:cNvPr>
          <p:cNvSpPr/>
          <p:nvPr/>
        </p:nvSpPr>
        <p:spPr bwMode="auto">
          <a:xfrm>
            <a:off x="1167619" y="1238713"/>
            <a:ext cx="352380" cy="31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FE6001-2996-8CDD-EC67-C05DFDDA7BB9}"/>
              </a:ext>
            </a:extLst>
          </p:cNvPr>
          <p:cNvSpPr/>
          <p:nvPr/>
        </p:nvSpPr>
        <p:spPr bwMode="auto">
          <a:xfrm>
            <a:off x="1196190" y="4124930"/>
            <a:ext cx="304761" cy="31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24392" y="1916832"/>
            <a:ext cx="158417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12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1C5FD-3309-7AD6-6DB8-BE6CE9828F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1349C9-A0B2-2D19-598C-C29E340816F1}"/>
              </a:ext>
            </a:extLst>
          </p:cNvPr>
          <p:cNvSpPr/>
          <p:nvPr/>
        </p:nvSpPr>
        <p:spPr bwMode="auto">
          <a:xfrm>
            <a:off x="1196190" y="1191242"/>
            <a:ext cx="304761" cy="31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A28CB9-EE26-546A-3832-71D0DFCE51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6"/>
          <a:stretch/>
        </p:blipFill>
        <p:spPr>
          <a:xfrm>
            <a:off x="2567608" y="4022335"/>
            <a:ext cx="7632848" cy="144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783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924EB-7DDA-2AA1-34B7-F05498120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574B39-EDB6-E47C-8792-2DD586CAB8EE}"/>
              </a:ext>
            </a:extLst>
          </p:cNvPr>
          <p:cNvSpPr/>
          <p:nvPr/>
        </p:nvSpPr>
        <p:spPr bwMode="auto">
          <a:xfrm>
            <a:off x="1196190" y="1219968"/>
            <a:ext cx="304761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6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CF763-5263-AAE1-8E1E-20A4886796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EBFD2D-5BBA-FA80-07A6-FB8DBD6FCFA2}"/>
              </a:ext>
            </a:extLst>
          </p:cNvPr>
          <p:cNvSpPr/>
          <p:nvPr/>
        </p:nvSpPr>
        <p:spPr bwMode="auto">
          <a:xfrm>
            <a:off x="1167619" y="1219722"/>
            <a:ext cx="352380" cy="31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7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02D8B-9CFA-B4D0-110B-1EEB5F61D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9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B9B02B-AB71-5A57-E3D6-7028AD277246}"/>
              </a:ext>
            </a:extLst>
          </p:cNvPr>
          <p:cNvSpPr/>
          <p:nvPr/>
        </p:nvSpPr>
        <p:spPr bwMode="auto">
          <a:xfrm>
            <a:off x="4630779" y="2548811"/>
            <a:ext cx="296551" cy="30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8AADCD-B347-C8C0-0937-500B00B62392}"/>
              </a:ext>
            </a:extLst>
          </p:cNvPr>
          <p:cNvSpPr/>
          <p:nvPr/>
        </p:nvSpPr>
        <p:spPr bwMode="auto">
          <a:xfrm>
            <a:off x="2749527" y="5507652"/>
            <a:ext cx="333620" cy="296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CB998-22EC-2468-3F55-DEEC87C5B0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24F6F-4B07-DCF1-6E69-6E9F749D42FE}"/>
              </a:ext>
            </a:extLst>
          </p:cNvPr>
          <p:cNvSpPr/>
          <p:nvPr/>
        </p:nvSpPr>
        <p:spPr bwMode="auto">
          <a:xfrm>
            <a:off x="7491428" y="2753794"/>
            <a:ext cx="257142" cy="31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E1971-5EFF-5281-09F6-2B368FEA78F6}"/>
              </a:ext>
            </a:extLst>
          </p:cNvPr>
          <p:cNvSpPr/>
          <p:nvPr/>
        </p:nvSpPr>
        <p:spPr bwMode="auto">
          <a:xfrm>
            <a:off x="4900952" y="5031060"/>
            <a:ext cx="276190" cy="31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55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2512B-A2EF-29ED-0AB7-ECFFA1E828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F11F6-96EB-5E26-0F74-F665583A4D66}"/>
              </a:ext>
            </a:extLst>
          </p:cNvPr>
          <p:cNvSpPr/>
          <p:nvPr/>
        </p:nvSpPr>
        <p:spPr bwMode="auto">
          <a:xfrm>
            <a:off x="10510476" y="1907326"/>
            <a:ext cx="314285" cy="3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61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7655A-D336-BA75-EF4B-003B274B9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1527"/>
            <a:ext cx="9696480" cy="341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16A663-E0D2-AA01-09BC-2C06058799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8072"/>
            <a:ext cx="9696480" cy="265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271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D0172-1162-A0C2-9BFF-4057A8765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077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74AE0-1F15-B83D-AAAE-57232947D1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479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242F0-FB2A-F8A7-8CCB-C65FDDCD6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031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E02AF-BCFF-5A8C-257C-918D7BFC0E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1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03AE1-1118-8B9D-82D1-161713BB7DAE}"/>
              </a:ext>
            </a:extLst>
          </p:cNvPr>
          <p:cNvSpPr/>
          <p:nvPr/>
        </p:nvSpPr>
        <p:spPr bwMode="auto">
          <a:xfrm>
            <a:off x="1196190" y="1153117"/>
            <a:ext cx="304761" cy="324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1776F9-E27C-EF57-0892-C04CADC7CE9A}"/>
              </a:ext>
            </a:extLst>
          </p:cNvPr>
          <p:cNvSpPr/>
          <p:nvPr/>
        </p:nvSpPr>
        <p:spPr bwMode="auto">
          <a:xfrm>
            <a:off x="1196190" y="3316989"/>
            <a:ext cx="304761" cy="324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49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1C245-4CA2-E82D-D57E-A38A879526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9D3BCF-40FA-F465-3807-8CD7AA071E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945"/>
          <a:stretch/>
        </p:blipFill>
        <p:spPr>
          <a:xfrm>
            <a:off x="720000" y="4149080"/>
            <a:ext cx="10800000" cy="1448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382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D3BCF-40FA-F465-3807-8CD7AA071E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49"/>
          <a:stretch/>
        </p:blipFill>
        <p:spPr>
          <a:xfrm>
            <a:off x="720000" y="1009603"/>
            <a:ext cx="10800000" cy="364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749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36CA3-C240-F1E2-EF47-3B7534CD7F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04036E-0890-344D-C9F5-96F26C536642}"/>
              </a:ext>
            </a:extLst>
          </p:cNvPr>
          <p:cNvSpPr/>
          <p:nvPr/>
        </p:nvSpPr>
        <p:spPr bwMode="auto">
          <a:xfrm>
            <a:off x="1196190" y="1172140"/>
            <a:ext cx="304761" cy="31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B418E5-6F48-44C0-39BA-B24C455CC367}"/>
              </a:ext>
            </a:extLst>
          </p:cNvPr>
          <p:cNvSpPr/>
          <p:nvPr/>
        </p:nvSpPr>
        <p:spPr bwMode="auto">
          <a:xfrm>
            <a:off x="1196190" y="1915518"/>
            <a:ext cx="314285" cy="30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D6683B-D38D-17E4-64C2-BFB2D9A286E4}"/>
              </a:ext>
            </a:extLst>
          </p:cNvPr>
          <p:cNvSpPr/>
          <p:nvPr/>
        </p:nvSpPr>
        <p:spPr bwMode="auto">
          <a:xfrm>
            <a:off x="1215238" y="2658896"/>
            <a:ext cx="276190" cy="30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B64E64-265E-957B-8899-000BE8F842C7}"/>
              </a:ext>
            </a:extLst>
          </p:cNvPr>
          <p:cNvSpPr/>
          <p:nvPr/>
        </p:nvSpPr>
        <p:spPr bwMode="auto">
          <a:xfrm>
            <a:off x="1167619" y="3402274"/>
            <a:ext cx="361904" cy="30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E384CA-9FDF-40A3-B949-5497CBA151D0}"/>
              </a:ext>
            </a:extLst>
          </p:cNvPr>
          <p:cNvSpPr/>
          <p:nvPr/>
        </p:nvSpPr>
        <p:spPr bwMode="auto">
          <a:xfrm>
            <a:off x="1196190" y="4136121"/>
            <a:ext cx="314285" cy="30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4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590E9-60C7-07D6-EF72-E837863865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F362F-704A-B241-5B35-E3B3766F557C}"/>
              </a:ext>
            </a:extLst>
          </p:cNvPr>
          <p:cNvSpPr/>
          <p:nvPr/>
        </p:nvSpPr>
        <p:spPr bwMode="auto">
          <a:xfrm>
            <a:off x="1167619" y="1143670"/>
            <a:ext cx="352380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03CE97-A6B6-225E-B3B9-B13B847CC0C2}"/>
              </a:ext>
            </a:extLst>
          </p:cNvPr>
          <p:cNvSpPr/>
          <p:nvPr/>
        </p:nvSpPr>
        <p:spPr bwMode="auto">
          <a:xfrm>
            <a:off x="1196190" y="2621947"/>
            <a:ext cx="304761" cy="324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7A8248-320B-7AEF-DDBD-29F2C056F73C}"/>
              </a:ext>
            </a:extLst>
          </p:cNvPr>
          <p:cNvSpPr/>
          <p:nvPr/>
        </p:nvSpPr>
        <p:spPr bwMode="auto">
          <a:xfrm>
            <a:off x="1167619" y="3365853"/>
            <a:ext cx="352380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E7F1B4-A681-716B-C951-3A000D2A174A}"/>
              </a:ext>
            </a:extLst>
          </p:cNvPr>
          <p:cNvSpPr/>
          <p:nvPr/>
        </p:nvSpPr>
        <p:spPr bwMode="auto">
          <a:xfrm>
            <a:off x="1215238" y="4109760"/>
            <a:ext cx="276190" cy="3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5F7E9A-7E6D-5841-CC48-64CA7A4A31B2}"/>
              </a:ext>
            </a:extLst>
          </p:cNvPr>
          <p:cNvSpPr/>
          <p:nvPr/>
        </p:nvSpPr>
        <p:spPr bwMode="auto">
          <a:xfrm>
            <a:off x="1196190" y="4844129"/>
            <a:ext cx="314285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16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452B0-9F05-1FA4-F481-ECB929309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C898F-AC91-852B-56F8-DD8BBD9377B8}"/>
              </a:ext>
            </a:extLst>
          </p:cNvPr>
          <p:cNvSpPr/>
          <p:nvPr/>
        </p:nvSpPr>
        <p:spPr bwMode="auto">
          <a:xfrm>
            <a:off x="1196190" y="1238701"/>
            <a:ext cx="314285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BFF4BC-AA8A-C62B-DB70-F8F1EFB1B6A5}"/>
              </a:ext>
            </a:extLst>
          </p:cNvPr>
          <p:cNvSpPr/>
          <p:nvPr/>
        </p:nvSpPr>
        <p:spPr bwMode="auto">
          <a:xfrm>
            <a:off x="1196190" y="1981654"/>
            <a:ext cx="304761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558A5F-7E39-A684-6F0E-15A9DBDAB2EC}"/>
              </a:ext>
            </a:extLst>
          </p:cNvPr>
          <p:cNvSpPr/>
          <p:nvPr/>
        </p:nvSpPr>
        <p:spPr bwMode="auto">
          <a:xfrm>
            <a:off x="1167619" y="2724607"/>
            <a:ext cx="352380" cy="3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2A9EDF-88DC-FDAC-3DEA-C33A34783A11}"/>
              </a:ext>
            </a:extLst>
          </p:cNvPr>
          <p:cNvSpPr/>
          <p:nvPr/>
        </p:nvSpPr>
        <p:spPr bwMode="auto">
          <a:xfrm>
            <a:off x="1196190" y="3458035"/>
            <a:ext cx="314285" cy="3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C27246-0B87-41A6-1136-2664F197AE1C}"/>
              </a:ext>
            </a:extLst>
          </p:cNvPr>
          <p:cNvSpPr/>
          <p:nvPr/>
        </p:nvSpPr>
        <p:spPr bwMode="auto">
          <a:xfrm>
            <a:off x="1215238" y="4200988"/>
            <a:ext cx="276190" cy="3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51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2C3C4-0ED7-AB24-0AB8-413DFB85D0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7911F4-58E1-E13D-497B-506906ED262F}"/>
              </a:ext>
            </a:extLst>
          </p:cNvPr>
          <p:cNvSpPr/>
          <p:nvPr/>
        </p:nvSpPr>
        <p:spPr bwMode="auto">
          <a:xfrm>
            <a:off x="5830307" y="6213414"/>
            <a:ext cx="870233" cy="305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94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CA63A-F977-AD67-FEA4-AB286A990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38BDB4-79C8-F3A3-AB8D-034D0B9BDB5D}"/>
              </a:ext>
            </a:extLst>
          </p:cNvPr>
          <p:cNvSpPr/>
          <p:nvPr/>
        </p:nvSpPr>
        <p:spPr bwMode="auto">
          <a:xfrm>
            <a:off x="5948571" y="2001591"/>
            <a:ext cx="714285" cy="305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B637A7-E4C7-4B23-9EE9-4FFC93CF228C}"/>
              </a:ext>
            </a:extLst>
          </p:cNvPr>
          <p:cNvSpPr/>
          <p:nvPr/>
        </p:nvSpPr>
        <p:spPr bwMode="auto">
          <a:xfrm>
            <a:off x="6434285" y="3450645"/>
            <a:ext cx="657142" cy="3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25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84B58-7117-BE0F-293B-4E5636727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EFD42D-4A18-3112-B731-29AAD8F520F8}"/>
              </a:ext>
            </a:extLst>
          </p:cNvPr>
          <p:cNvSpPr/>
          <p:nvPr/>
        </p:nvSpPr>
        <p:spPr bwMode="auto">
          <a:xfrm>
            <a:off x="3872380" y="1200741"/>
            <a:ext cx="1904761" cy="390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83C09E-8220-F91F-E502-D84FEEFB487C}"/>
              </a:ext>
            </a:extLst>
          </p:cNvPr>
          <p:cNvSpPr/>
          <p:nvPr/>
        </p:nvSpPr>
        <p:spPr bwMode="auto">
          <a:xfrm>
            <a:off x="8081904" y="1963211"/>
            <a:ext cx="819047" cy="314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1A18B9-5021-64EF-13CF-A87916470C63}"/>
              </a:ext>
            </a:extLst>
          </p:cNvPr>
          <p:cNvSpPr/>
          <p:nvPr/>
        </p:nvSpPr>
        <p:spPr bwMode="auto">
          <a:xfrm>
            <a:off x="5110476" y="4288744"/>
            <a:ext cx="1504761" cy="343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23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FE254-3266-554C-3286-A966354B8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1D668-1CD7-A9B7-E616-A0151B53688D}"/>
              </a:ext>
            </a:extLst>
          </p:cNvPr>
          <p:cNvSpPr/>
          <p:nvPr/>
        </p:nvSpPr>
        <p:spPr bwMode="auto">
          <a:xfrm>
            <a:off x="4196190" y="1982950"/>
            <a:ext cx="780952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9E9A0F-7587-1D8C-3080-6561FBBCE4ED}"/>
              </a:ext>
            </a:extLst>
          </p:cNvPr>
          <p:cNvSpPr/>
          <p:nvPr/>
        </p:nvSpPr>
        <p:spPr bwMode="auto">
          <a:xfrm>
            <a:off x="6339047" y="3585210"/>
            <a:ext cx="771428" cy="238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59C38-4E11-E153-EE33-F9096176E682}"/>
              </a:ext>
            </a:extLst>
          </p:cNvPr>
          <p:cNvSpPr/>
          <p:nvPr/>
        </p:nvSpPr>
        <p:spPr bwMode="auto">
          <a:xfrm>
            <a:off x="8481904" y="5034875"/>
            <a:ext cx="1371428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04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79B7A-1E60-CA01-F94E-CA3870F032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374692-8D3A-485D-492B-AF638766A94C}"/>
              </a:ext>
            </a:extLst>
          </p:cNvPr>
          <p:cNvSpPr/>
          <p:nvPr/>
        </p:nvSpPr>
        <p:spPr bwMode="auto">
          <a:xfrm>
            <a:off x="8424761" y="1844825"/>
            <a:ext cx="2095238" cy="42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1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AD4ED-166D-A371-9181-41BF8CEC20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22E03-044B-1E58-A30C-895E885A7C99}"/>
              </a:ext>
            </a:extLst>
          </p:cNvPr>
          <p:cNvSpPr/>
          <p:nvPr/>
        </p:nvSpPr>
        <p:spPr bwMode="auto">
          <a:xfrm>
            <a:off x="1253333" y="4031522"/>
            <a:ext cx="285714" cy="304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3A74B4D-2BEB-BA74-7447-AE1D059EAE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62"/>
          <a:stretch/>
        </p:blipFill>
        <p:spPr>
          <a:xfrm>
            <a:off x="720000" y="6147978"/>
            <a:ext cx="10800000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763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8A76B-25EC-7B3A-D93C-02E3BDEAF6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7D6FE-D8B6-1823-FCAA-17BA10249BDB}"/>
              </a:ext>
            </a:extLst>
          </p:cNvPr>
          <p:cNvSpPr/>
          <p:nvPr/>
        </p:nvSpPr>
        <p:spPr bwMode="auto">
          <a:xfrm>
            <a:off x="9853333" y="3452742"/>
            <a:ext cx="923808" cy="31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FF459-BDFA-1A52-5D5C-A4B261AE6F70}"/>
              </a:ext>
            </a:extLst>
          </p:cNvPr>
          <p:cNvSpPr/>
          <p:nvPr/>
        </p:nvSpPr>
        <p:spPr bwMode="auto">
          <a:xfrm>
            <a:off x="8500952" y="4216047"/>
            <a:ext cx="866665" cy="31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8C2199A-1F79-D46E-BAAF-D7CD6ABF38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04"/>
          <a:stretch/>
        </p:blipFill>
        <p:spPr>
          <a:xfrm>
            <a:off x="720000" y="5465959"/>
            <a:ext cx="10800000" cy="77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F1E757-0D1F-58CD-9250-1C49314886ED}"/>
              </a:ext>
            </a:extLst>
          </p:cNvPr>
          <p:cNvSpPr/>
          <p:nvPr/>
        </p:nvSpPr>
        <p:spPr bwMode="auto">
          <a:xfrm>
            <a:off x="5024761" y="5742681"/>
            <a:ext cx="1380952" cy="31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71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2199A-1F79-D46E-BAAF-D7CD6ABF38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59"/>
          <a:stretch/>
        </p:blipFill>
        <p:spPr>
          <a:xfrm>
            <a:off x="720000" y="975062"/>
            <a:ext cx="10800000" cy="2237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6B9BDE-7116-AFA5-B144-16E4B0F38DE9}"/>
              </a:ext>
            </a:extLst>
          </p:cNvPr>
          <p:cNvSpPr/>
          <p:nvPr/>
        </p:nvSpPr>
        <p:spPr bwMode="auto">
          <a:xfrm>
            <a:off x="1758095" y="1142331"/>
            <a:ext cx="276190" cy="31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78998C-032A-578A-01A1-13D7B75EA35E}"/>
              </a:ext>
            </a:extLst>
          </p:cNvPr>
          <p:cNvSpPr/>
          <p:nvPr/>
        </p:nvSpPr>
        <p:spPr bwMode="auto">
          <a:xfrm>
            <a:off x="2529523" y="1905702"/>
            <a:ext cx="847619" cy="31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ADFA2FB-A1C9-AB2A-534A-BBCC3749B2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76"/>
            <a:ext cx="10800000" cy="223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397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5F407-FC90-F865-CCB9-5BF496DBB5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13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C040B2-D171-10A7-BB1C-9EE7DDB5F2FF}"/>
              </a:ext>
            </a:extLst>
          </p:cNvPr>
          <p:cNvSpPr/>
          <p:nvPr/>
        </p:nvSpPr>
        <p:spPr bwMode="auto">
          <a:xfrm>
            <a:off x="2151538" y="3372775"/>
            <a:ext cx="5242778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D8444D-8073-326C-9511-EF03FBBBF071}"/>
              </a:ext>
            </a:extLst>
          </p:cNvPr>
          <p:cNvSpPr/>
          <p:nvPr/>
        </p:nvSpPr>
        <p:spPr bwMode="auto">
          <a:xfrm>
            <a:off x="2151538" y="4815101"/>
            <a:ext cx="5038272" cy="307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6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E037D-62D9-817C-7760-22C76AA28D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0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BAD480-55A7-C46A-74F3-F0D1454DC78A}"/>
              </a:ext>
            </a:extLst>
          </p:cNvPr>
          <p:cNvSpPr/>
          <p:nvPr/>
        </p:nvSpPr>
        <p:spPr bwMode="auto">
          <a:xfrm>
            <a:off x="2207568" y="1245851"/>
            <a:ext cx="8561856" cy="36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DE9C53-F456-109F-B84D-98B6724B92AF}"/>
              </a:ext>
            </a:extLst>
          </p:cNvPr>
          <p:cNvSpPr/>
          <p:nvPr/>
        </p:nvSpPr>
        <p:spPr bwMode="auto">
          <a:xfrm>
            <a:off x="1203759" y="1957863"/>
            <a:ext cx="4143904" cy="30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A0667C-D2BF-C58F-92F4-4DC10414DDA0}"/>
              </a:ext>
            </a:extLst>
          </p:cNvPr>
          <p:cNvSpPr/>
          <p:nvPr/>
        </p:nvSpPr>
        <p:spPr bwMode="auto">
          <a:xfrm>
            <a:off x="2125641" y="3381889"/>
            <a:ext cx="885371" cy="37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A2B7AA-183A-5171-E43B-93EF28CAA0A0}"/>
              </a:ext>
            </a:extLst>
          </p:cNvPr>
          <p:cNvSpPr/>
          <p:nvPr/>
        </p:nvSpPr>
        <p:spPr bwMode="auto">
          <a:xfrm>
            <a:off x="2143896" y="5527055"/>
            <a:ext cx="4956255" cy="37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75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D7145-CF06-F21B-FB29-80F15C767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177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DDBD8-EF2E-E139-1238-BCAF9643A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500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14068-80EE-6FBB-4DCB-F15015DA49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7"/>
          <a:stretch/>
        </p:blipFill>
        <p:spPr>
          <a:xfrm>
            <a:off x="720000" y="1052736"/>
            <a:ext cx="10800000" cy="409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58C6A-C2A2-5B72-C942-C1C0EAA8B820}"/>
              </a:ext>
            </a:extLst>
          </p:cNvPr>
          <p:cNvSpPr/>
          <p:nvPr/>
        </p:nvSpPr>
        <p:spPr bwMode="auto">
          <a:xfrm>
            <a:off x="1558095" y="1814915"/>
            <a:ext cx="9666666" cy="3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C37BCD-09C8-328D-936F-36310CC0E85B}"/>
              </a:ext>
            </a:extLst>
          </p:cNvPr>
          <p:cNvSpPr/>
          <p:nvPr/>
        </p:nvSpPr>
        <p:spPr bwMode="auto">
          <a:xfrm>
            <a:off x="681904" y="2529700"/>
            <a:ext cx="10542857" cy="38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7E8F59-5407-3E9F-AA18-8D8A264606C1}"/>
              </a:ext>
            </a:extLst>
          </p:cNvPr>
          <p:cNvSpPr/>
          <p:nvPr/>
        </p:nvSpPr>
        <p:spPr bwMode="auto">
          <a:xfrm>
            <a:off x="681904" y="3225424"/>
            <a:ext cx="10542857" cy="400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8B714A2-9A31-24DD-B358-E3B12373CE53}"/>
              </a:ext>
            </a:extLst>
          </p:cNvPr>
          <p:cNvSpPr/>
          <p:nvPr/>
        </p:nvSpPr>
        <p:spPr bwMode="auto">
          <a:xfrm>
            <a:off x="681904" y="3940208"/>
            <a:ext cx="10542857" cy="38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B2A5A54-D3AA-524D-DADF-1A70EE9ECF9F}"/>
              </a:ext>
            </a:extLst>
          </p:cNvPr>
          <p:cNvSpPr/>
          <p:nvPr/>
        </p:nvSpPr>
        <p:spPr bwMode="auto">
          <a:xfrm>
            <a:off x="681903" y="4645463"/>
            <a:ext cx="10542857" cy="3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1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6" grpId="0" animBg="1"/>
      <p:bldP spid="2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5364A-7938-8BDA-B0AE-CF6B5EED60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EE57E9-833F-A8A4-7DF7-F23522C15535}"/>
              </a:ext>
            </a:extLst>
          </p:cNvPr>
          <p:cNvSpPr/>
          <p:nvPr/>
        </p:nvSpPr>
        <p:spPr bwMode="auto">
          <a:xfrm>
            <a:off x="681903" y="1172058"/>
            <a:ext cx="10533333" cy="39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A91E4F-D1C2-7579-5B8E-9FB990E38850}"/>
              </a:ext>
            </a:extLst>
          </p:cNvPr>
          <p:cNvSpPr/>
          <p:nvPr/>
        </p:nvSpPr>
        <p:spPr bwMode="auto">
          <a:xfrm>
            <a:off x="681904" y="1877026"/>
            <a:ext cx="10542857" cy="39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1ECBA03-1FBB-D3B4-8605-02081C844A6F}"/>
              </a:ext>
            </a:extLst>
          </p:cNvPr>
          <p:cNvSpPr/>
          <p:nvPr/>
        </p:nvSpPr>
        <p:spPr bwMode="auto">
          <a:xfrm>
            <a:off x="681903" y="2591521"/>
            <a:ext cx="10533333" cy="381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4AF3730-525C-C392-096A-8704473FAD9C}"/>
              </a:ext>
            </a:extLst>
          </p:cNvPr>
          <p:cNvSpPr/>
          <p:nvPr/>
        </p:nvSpPr>
        <p:spPr bwMode="auto">
          <a:xfrm>
            <a:off x="681904" y="3296489"/>
            <a:ext cx="10552380" cy="39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7FA545B-E789-E342-F36B-4E08B9281B5F}"/>
              </a:ext>
            </a:extLst>
          </p:cNvPr>
          <p:cNvSpPr/>
          <p:nvPr/>
        </p:nvSpPr>
        <p:spPr bwMode="auto">
          <a:xfrm>
            <a:off x="681904" y="4001458"/>
            <a:ext cx="10542857" cy="39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B272C95-965C-5791-F603-FB949ADC5407}"/>
              </a:ext>
            </a:extLst>
          </p:cNvPr>
          <p:cNvSpPr/>
          <p:nvPr/>
        </p:nvSpPr>
        <p:spPr bwMode="auto">
          <a:xfrm>
            <a:off x="681904" y="4706426"/>
            <a:ext cx="3323809" cy="39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2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9" grpId="0" animBg="1"/>
      <p:bldP spid="26" grpId="0" animBg="1"/>
      <p:bldP spid="27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74B4D-2BEB-BA74-7447-AE1D059EAE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8"/>
          <a:stretch/>
        </p:blipFill>
        <p:spPr>
          <a:xfrm>
            <a:off x="720000" y="1052736"/>
            <a:ext cx="10800000" cy="2019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273D8-5B62-AC01-F2B8-96B436A1015F}"/>
              </a:ext>
            </a:extLst>
          </p:cNvPr>
          <p:cNvSpPr/>
          <p:nvPr/>
        </p:nvSpPr>
        <p:spPr bwMode="auto">
          <a:xfrm>
            <a:off x="1196190" y="1115979"/>
            <a:ext cx="304761" cy="324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14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6227B-B316-CC4D-99F0-2647173CCF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57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9FCDB3-89A7-16BC-3320-9CC8A31D75D1}"/>
              </a:ext>
            </a:extLst>
          </p:cNvPr>
          <p:cNvSpPr/>
          <p:nvPr/>
        </p:nvSpPr>
        <p:spPr bwMode="auto">
          <a:xfrm>
            <a:off x="1199450" y="1941230"/>
            <a:ext cx="285826" cy="31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E3EC06-0B65-265A-59E7-8B42E1A5505D}"/>
              </a:ext>
            </a:extLst>
          </p:cNvPr>
          <p:cNvSpPr/>
          <p:nvPr/>
        </p:nvSpPr>
        <p:spPr bwMode="auto">
          <a:xfrm>
            <a:off x="1199450" y="4082769"/>
            <a:ext cx="285826" cy="31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40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E54CF-0249-0A35-B384-386A718FEB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4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D1CB40-4310-8B0A-07F7-51C3A79332C3}"/>
              </a:ext>
            </a:extLst>
          </p:cNvPr>
          <p:cNvSpPr/>
          <p:nvPr/>
        </p:nvSpPr>
        <p:spPr bwMode="auto">
          <a:xfrm>
            <a:off x="1198479" y="1902816"/>
            <a:ext cx="294448" cy="313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4DF7D8-F819-02DE-56DF-50A36EA8F228}"/>
              </a:ext>
            </a:extLst>
          </p:cNvPr>
          <p:cNvSpPr/>
          <p:nvPr/>
        </p:nvSpPr>
        <p:spPr bwMode="auto">
          <a:xfrm>
            <a:off x="1198479" y="3331296"/>
            <a:ext cx="285247" cy="304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6F1A27-9EC8-E27E-3B11-9F74AEE93E7B}"/>
              </a:ext>
            </a:extLst>
          </p:cNvPr>
          <p:cNvSpPr/>
          <p:nvPr/>
        </p:nvSpPr>
        <p:spPr bwMode="auto">
          <a:xfrm>
            <a:off x="1161673" y="5478624"/>
            <a:ext cx="349657" cy="294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2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04F0D-22D5-BC72-6FDF-942435032F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DB9DAE-528D-0C10-5AED-E65B38237867}"/>
              </a:ext>
            </a:extLst>
          </p:cNvPr>
          <p:cNvSpPr/>
          <p:nvPr/>
        </p:nvSpPr>
        <p:spPr bwMode="auto">
          <a:xfrm>
            <a:off x="1215238" y="1877535"/>
            <a:ext cx="295238" cy="314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53B115-0915-C13A-50AD-1CB914207E78}"/>
              </a:ext>
            </a:extLst>
          </p:cNvPr>
          <p:cNvSpPr/>
          <p:nvPr/>
        </p:nvSpPr>
        <p:spPr bwMode="auto">
          <a:xfrm>
            <a:off x="1224761" y="4108010"/>
            <a:ext cx="285714" cy="305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43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2023-08-23T12:38:49Z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