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3BE83-ACEC-D9D7-F2D5-549078D0E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25D10-81DC-1DFD-E819-CBE9D37E8ACC}"/>
              </a:ext>
            </a:extLst>
          </p:cNvPr>
          <p:cNvSpPr/>
          <p:nvPr/>
        </p:nvSpPr>
        <p:spPr bwMode="auto">
          <a:xfrm>
            <a:off x="1358095" y="1267928"/>
            <a:ext cx="380952" cy="40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2B9804-B4D5-7BFD-82AE-1AA9A9592132}"/>
              </a:ext>
            </a:extLst>
          </p:cNvPr>
          <p:cNvSpPr/>
          <p:nvPr/>
        </p:nvSpPr>
        <p:spPr bwMode="auto">
          <a:xfrm>
            <a:off x="1377142" y="3100775"/>
            <a:ext cx="342857" cy="40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6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9237C-063F-8426-89E7-740AEBF858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493227-7FA8-CEE7-760E-946C75B90362}"/>
              </a:ext>
            </a:extLst>
          </p:cNvPr>
          <p:cNvSpPr/>
          <p:nvPr/>
        </p:nvSpPr>
        <p:spPr bwMode="auto">
          <a:xfrm>
            <a:off x="1377142" y="1267369"/>
            <a:ext cx="342857" cy="400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18B142-8DD5-BE09-E5AB-EB4ACAE95821}"/>
              </a:ext>
            </a:extLst>
          </p:cNvPr>
          <p:cNvSpPr/>
          <p:nvPr/>
        </p:nvSpPr>
        <p:spPr bwMode="auto">
          <a:xfrm>
            <a:off x="1358095" y="3096756"/>
            <a:ext cx="380952" cy="400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11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2EED62-2546-3149-515E-57BBF9265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A52AF1-A5A6-9550-9511-4221017D9E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/>
        </p:blipFill>
        <p:spPr>
          <a:xfrm>
            <a:off x="720000" y="4677109"/>
            <a:ext cx="10800000" cy="148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755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52AF1-A5A6-9550-9511-4221017D9E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/>
          <a:stretch/>
        </p:blipFill>
        <p:spPr>
          <a:xfrm>
            <a:off x="720000" y="980728"/>
            <a:ext cx="8833913" cy="360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1000CE-D71B-D7E5-9C16-4ACA8BE01F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720000" y="4589158"/>
            <a:ext cx="8832384" cy="217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761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000CE-D71B-D7E5-9C16-4ACA8BE01F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980728"/>
            <a:ext cx="10931160" cy="356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F067D6-5B13-46A2-9DBB-4E4AD2BBC5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2" y="4546077"/>
            <a:ext cx="10931158" cy="177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170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067D6-5B13-46A2-9DBB-4E4AD2BBC5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20000" y="980728"/>
            <a:ext cx="9826302" cy="40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13E90F-DE7F-2889-A70D-55A1E19F82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09"/>
          <a:stretch/>
        </p:blipFill>
        <p:spPr>
          <a:xfrm>
            <a:off x="720000" y="5003808"/>
            <a:ext cx="9826302" cy="158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914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3E90F-DE7F-2889-A70D-55A1E19F82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20"/>
          <a:stretch/>
        </p:blipFill>
        <p:spPr>
          <a:xfrm>
            <a:off x="720000" y="980728"/>
            <a:ext cx="10800000" cy="3545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77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F5763-A5DA-3027-B03A-9C87E1987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DCFD18-EED9-E7E1-48BD-B2124E8074DA}"/>
              </a:ext>
            </a:extLst>
          </p:cNvPr>
          <p:cNvSpPr/>
          <p:nvPr/>
        </p:nvSpPr>
        <p:spPr bwMode="auto">
          <a:xfrm>
            <a:off x="9317850" y="1189194"/>
            <a:ext cx="321009" cy="35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22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FDE50-B088-A87A-D69D-7AAEBCD78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07811E-7709-B858-7842-28BA9C1EC3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424" y="1899007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07888C-A739-3661-CCF7-5BAA1886FC11}"/>
              </a:ext>
            </a:extLst>
          </p:cNvPr>
          <p:cNvSpPr/>
          <p:nvPr/>
        </p:nvSpPr>
        <p:spPr bwMode="auto">
          <a:xfrm>
            <a:off x="10312804" y="2213774"/>
            <a:ext cx="371428" cy="41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9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08938-9280-A44C-409F-CEC0C34A7D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D58BE-1833-EB09-F731-C11E94034E70}"/>
              </a:ext>
            </a:extLst>
          </p:cNvPr>
          <p:cNvSpPr/>
          <p:nvPr/>
        </p:nvSpPr>
        <p:spPr bwMode="auto">
          <a:xfrm>
            <a:off x="10177142" y="2096440"/>
            <a:ext cx="438095" cy="40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78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60687-F9A4-CBE6-E5B9-960B7D349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4E385-AA5B-4E0D-640D-65A8CC7F33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E19750-C14B-F4E6-C0CF-68BC74996B2E}"/>
              </a:ext>
            </a:extLst>
          </p:cNvPr>
          <p:cNvSpPr/>
          <p:nvPr/>
        </p:nvSpPr>
        <p:spPr bwMode="auto">
          <a:xfrm>
            <a:off x="10234285" y="1258258"/>
            <a:ext cx="380952" cy="39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43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02FC0-9BF3-3989-7CD6-FE1F75A78B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475A7-0654-8713-7902-9BACDE980A02}"/>
              </a:ext>
            </a:extLst>
          </p:cNvPr>
          <p:cNvSpPr/>
          <p:nvPr/>
        </p:nvSpPr>
        <p:spPr bwMode="auto">
          <a:xfrm>
            <a:off x="10177142" y="2078487"/>
            <a:ext cx="438095" cy="400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59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2E606-B89D-A73B-304A-250000E302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1"/>
          <a:stretch/>
        </p:blipFill>
        <p:spPr>
          <a:xfrm>
            <a:off x="719999" y="971999"/>
            <a:ext cx="10776601" cy="419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722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D8FE3-4B67-0DE7-06DE-C9013AF3F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2628184"/>
            <a:ext cx="10315294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A68B26-74A6-EC51-6F1A-3547FECFC89D}"/>
              </a:ext>
            </a:extLst>
          </p:cNvPr>
          <p:cNvSpPr/>
          <p:nvPr/>
        </p:nvSpPr>
        <p:spPr bwMode="auto">
          <a:xfrm>
            <a:off x="6641742" y="2708920"/>
            <a:ext cx="909637" cy="59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DB3777-64CF-685F-B32D-8E8ECC807F56}"/>
              </a:ext>
            </a:extLst>
          </p:cNvPr>
          <p:cNvSpPr/>
          <p:nvPr/>
        </p:nvSpPr>
        <p:spPr bwMode="auto">
          <a:xfrm>
            <a:off x="4658732" y="4484487"/>
            <a:ext cx="1137047" cy="391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812E606-B89D-A73B-304A-250000E302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0"/>
          <a:stretch/>
        </p:blipFill>
        <p:spPr>
          <a:xfrm>
            <a:off x="720000" y="1107704"/>
            <a:ext cx="10315295" cy="15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A68B26-74A6-EC51-6F1A-3547FECFC89D}"/>
              </a:ext>
            </a:extLst>
          </p:cNvPr>
          <p:cNvSpPr/>
          <p:nvPr/>
        </p:nvSpPr>
        <p:spPr bwMode="auto">
          <a:xfrm>
            <a:off x="8112224" y="1867944"/>
            <a:ext cx="936104" cy="59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26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D98D9-6FA7-0F1F-E583-4A40CE4C01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5267"/>
            <a:ext cx="10800000" cy="188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36126-7E6E-6AEB-0C10-CC7FB1196B7E}"/>
              </a:ext>
            </a:extLst>
          </p:cNvPr>
          <p:cNvSpPr/>
          <p:nvPr/>
        </p:nvSpPr>
        <p:spPr bwMode="auto">
          <a:xfrm>
            <a:off x="6312024" y="3717032"/>
            <a:ext cx="648072" cy="51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91D8FE3-4B67-0DE7-06DE-C9013AF3F3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32" b="463"/>
          <a:stretch/>
        </p:blipFill>
        <p:spPr>
          <a:xfrm>
            <a:off x="719999" y="1052736"/>
            <a:ext cx="10800001" cy="241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736126-7E6E-6AEB-0C10-CC7FB1196B7E}"/>
              </a:ext>
            </a:extLst>
          </p:cNvPr>
          <p:cNvSpPr/>
          <p:nvPr/>
        </p:nvSpPr>
        <p:spPr bwMode="auto">
          <a:xfrm>
            <a:off x="9984432" y="1115224"/>
            <a:ext cx="648072" cy="513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52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5CA4C-BC5A-DBFD-5D81-4839CBB8CB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76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B75E8-250C-2246-53EC-D36053CEC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2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779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7881A-7EBB-DDDC-9417-81F4365DB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7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314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481FC-4F03-79F3-2F73-5283478B6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107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F333E-0052-F66A-AC1A-677B0EB98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A7247-0457-47F6-62AD-70E8041EF2A9}"/>
              </a:ext>
            </a:extLst>
          </p:cNvPr>
          <p:cNvSpPr/>
          <p:nvPr/>
        </p:nvSpPr>
        <p:spPr bwMode="auto">
          <a:xfrm>
            <a:off x="1377142" y="1286772"/>
            <a:ext cx="342857" cy="40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A82B58-FB08-4401-E3A6-2BC66A66049C}"/>
              </a:ext>
            </a:extLst>
          </p:cNvPr>
          <p:cNvSpPr/>
          <p:nvPr/>
        </p:nvSpPr>
        <p:spPr bwMode="auto">
          <a:xfrm>
            <a:off x="1320000" y="3127712"/>
            <a:ext cx="438095" cy="391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D474F-674E-9561-0264-0787BA3CB262}"/>
              </a:ext>
            </a:extLst>
          </p:cNvPr>
          <p:cNvSpPr/>
          <p:nvPr/>
        </p:nvSpPr>
        <p:spPr bwMode="auto">
          <a:xfrm>
            <a:off x="1320000" y="4949575"/>
            <a:ext cx="438095" cy="40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5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6D095-3EB9-37C7-42A7-843E758EF1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BB3DA-C7A2-A36C-D9F9-ED9823345D2C}"/>
              </a:ext>
            </a:extLst>
          </p:cNvPr>
          <p:cNvSpPr/>
          <p:nvPr/>
        </p:nvSpPr>
        <p:spPr bwMode="auto">
          <a:xfrm>
            <a:off x="1295598" y="1212716"/>
            <a:ext cx="335049" cy="36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20EAEF-A7E1-8FAB-F5F9-AAFADAD37D36}"/>
              </a:ext>
            </a:extLst>
          </p:cNvPr>
          <p:cNvSpPr/>
          <p:nvPr/>
        </p:nvSpPr>
        <p:spPr bwMode="auto">
          <a:xfrm>
            <a:off x="1312780" y="2871940"/>
            <a:ext cx="309276" cy="36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29287C-D60D-1352-A72E-D0AAF83C7F27}"/>
              </a:ext>
            </a:extLst>
          </p:cNvPr>
          <p:cNvSpPr/>
          <p:nvPr/>
        </p:nvSpPr>
        <p:spPr bwMode="auto">
          <a:xfrm>
            <a:off x="1261234" y="4531164"/>
            <a:ext cx="395187" cy="35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E09819-7459-0DBC-1579-BB1A97A2F451}"/>
              </a:ext>
            </a:extLst>
          </p:cNvPr>
          <p:cNvSpPr/>
          <p:nvPr/>
        </p:nvSpPr>
        <p:spPr bwMode="auto">
          <a:xfrm>
            <a:off x="1295598" y="5356477"/>
            <a:ext cx="343640" cy="35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5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30CB6-BEBE-0AD0-EC6B-7E01B0FCB8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030881-C05C-29AD-B738-96D0B0942776}"/>
              </a:ext>
            </a:extLst>
          </p:cNvPr>
          <p:cNvSpPr/>
          <p:nvPr/>
        </p:nvSpPr>
        <p:spPr bwMode="auto">
          <a:xfrm>
            <a:off x="1292067" y="1245471"/>
            <a:ext cx="341532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44E1B-D845-26A1-0B32-EAC88A4C499F}"/>
              </a:ext>
            </a:extLst>
          </p:cNvPr>
          <p:cNvSpPr/>
          <p:nvPr/>
        </p:nvSpPr>
        <p:spPr bwMode="auto">
          <a:xfrm>
            <a:off x="1292067" y="2065887"/>
            <a:ext cx="341532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68114F-9194-E210-DFA7-40B7DADFA15C}"/>
              </a:ext>
            </a:extLst>
          </p:cNvPr>
          <p:cNvSpPr/>
          <p:nvPr/>
        </p:nvSpPr>
        <p:spPr bwMode="auto">
          <a:xfrm>
            <a:off x="1309144" y="3715264"/>
            <a:ext cx="307379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AFF603-2BD4-96A4-6366-74F803ED38EB}"/>
              </a:ext>
            </a:extLst>
          </p:cNvPr>
          <p:cNvSpPr/>
          <p:nvPr/>
        </p:nvSpPr>
        <p:spPr bwMode="auto">
          <a:xfrm>
            <a:off x="1257914" y="5356094"/>
            <a:ext cx="392762" cy="35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39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