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85" r:id="rId15"/>
    <p:sldId id="386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9DF75-3496-FD24-DA1D-DEBC1FF4F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1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0B58AA-D6AB-EFC9-C31D-71FF54305B97}"/>
              </a:ext>
            </a:extLst>
          </p:cNvPr>
          <p:cNvSpPr/>
          <p:nvPr/>
        </p:nvSpPr>
        <p:spPr bwMode="auto">
          <a:xfrm>
            <a:off x="1310918" y="1263087"/>
            <a:ext cx="343967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3DBEF-193A-B226-8DED-37174EC9F55F}"/>
              </a:ext>
            </a:extLst>
          </p:cNvPr>
          <p:cNvSpPr/>
          <p:nvPr/>
        </p:nvSpPr>
        <p:spPr bwMode="auto">
          <a:xfrm>
            <a:off x="1328558" y="2092245"/>
            <a:ext cx="317508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C7214-A334-516F-5C18-77806E180402}"/>
              </a:ext>
            </a:extLst>
          </p:cNvPr>
          <p:cNvSpPr/>
          <p:nvPr/>
        </p:nvSpPr>
        <p:spPr bwMode="auto">
          <a:xfrm>
            <a:off x="1275640" y="3741739"/>
            <a:ext cx="405705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4B5B4C-6FCF-BD0C-95F5-28B4D4BC4534}"/>
              </a:ext>
            </a:extLst>
          </p:cNvPr>
          <p:cNvSpPr/>
          <p:nvPr/>
        </p:nvSpPr>
        <p:spPr bwMode="auto">
          <a:xfrm>
            <a:off x="1310918" y="5373592"/>
            <a:ext cx="343967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8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08D82-7DE1-74B5-95EC-B87C3AF2F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89E02C-1202-130A-11E4-5E02D84DD0E1}"/>
              </a:ext>
            </a:extLst>
          </p:cNvPr>
          <p:cNvSpPr/>
          <p:nvPr/>
        </p:nvSpPr>
        <p:spPr bwMode="auto">
          <a:xfrm>
            <a:off x="1310170" y="1271908"/>
            <a:ext cx="352340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052CD-2AD7-D545-0225-311A2291133F}"/>
              </a:ext>
            </a:extLst>
          </p:cNvPr>
          <p:cNvSpPr/>
          <p:nvPr/>
        </p:nvSpPr>
        <p:spPr bwMode="auto">
          <a:xfrm>
            <a:off x="1310170" y="2912581"/>
            <a:ext cx="352340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DE0931-9D98-DCE6-3878-71327798ADC1}"/>
              </a:ext>
            </a:extLst>
          </p:cNvPr>
          <p:cNvSpPr/>
          <p:nvPr/>
        </p:nvSpPr>
        <p:spPr bwMode="auto">
          <a:xfrm>
            <a:off x="1327787" y="4562076"/>
            <a:ext cx="317106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7053AA-19C9-46BA-5E3E-87D2B7FCABF5}"/>
              </a:ext>
            </a:extLst>
          </p:cNvPr>
          <p:cNvSpPr/>
          <p:nvPr/>
        </p:nvSpPr>
        <p:spPr bwMode="auto">
          <a:xfrm>
            <a:off x="1274936" y="5373592"/>
            <a:ext cx="405191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2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9FB9B-B01A-579C-369E-D83AF4558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83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2D704-EC79-80B4-9F37-CDD983102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719999" y="972000"/>
            <a:ext cx="10776601" cy="234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469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2D704-EC79-80B4-9F37-CDD983102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19999" y="990097"/>
            <a:ext cx="9120417" cy="277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11B118-45D4-9F60-3552-D487353A6F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19999" y="3762023"/>
            <a:ext cx="9120417" cy="291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490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1B118-45D4-9F60-3552-D487353A6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19998" y="1062103"/>
            <a:ext cx="10800001" cy="244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8DA08D-F7A3-BBBC-993B-E677865098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58"/>
          <a:stretch/>
        </p:blipFill>
        <p:spPr>
          <a:xfrm>
            <a:off x="719999" y="3503030"/>
            <a:ext cx="10800000" cy="15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598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DA08D-F7A3-BBBC-993B-E677865098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06"/>
          <a:stretch/>
        </p:blipFill>
        <p:spPr>
          <a:xfrm>
            <a:off x="720000" y="1052736"/>
            <a:ext cx="10800000" cy="325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74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911FC-C020-B7B2-3AB4-67DE01DE0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718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36401-16FE-DD00-FBC3-CE1B97F42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4191D-2A46-9B37-626F-2031456D2274}"/>
              </a:ext>
            </a:extLst>
          </p:cNvPr>
          <p:cNvSpPr/>
          <p:nvPr/>
        </p:nvSpPr>
        <p:spPr bwMode="auto">
          <a:xfrm>
            <a:off x="8677720" y="1898433"/>
            <a:ext cx="329895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44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47DA4-7D02-826A-EF93-6CB1E49BB4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85"/>
          <a:stretch/>
        </p:blipFill>
        <p:spPr>
          <a:xfrm>
            <a:off x="720000" y="972000"/>
            <a:ext cx="10800000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0757E-EDA7-6D03-33A5-B15A8DFEE12A}"/>
              </a:ext>
            </a:extLst>
          </p:cNvPr>
          <p:cNvSpPr/>
          <p:nvPr/>
        </p:nvSpPr>
        <p:spPr bwMode="auto">
          <a:xfrm>
            <a:off x="10205714" y="2145283"/>
            <a:ext cx="352380" cy="391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53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2EEE0-29C6-FB91-B985-EECC7E9A7E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1998"/>
            <a:ext cx="10776600" cy="357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0A22C-36F5-A8A0-FF62-DF8C3CE09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81413"/>
            <a:ext cx="7680256" cy="4849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D47DA4-7D02-826A-EF93-6CB1E49BB4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22"/>
          <a:stretch/>
        </p:blipFill>
        <p:spPr>
          <a:xfrm>
            <a:off x="720000" y="884678"/>
            <a:ext cx="7680256" cy="109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0757E-EDA7-6D03-33A5-B15A8DFEE12A}"/>
              </a:ext>
            </a:extLst>
          </p:cNvPr>
          <p:cNvSpPr/>
          <p:nvPr/>
        </p:nvSpPr>
        <p:spPr bwMode="auto">
          <a:xfrm>
            <a:off x="7320136" y="1433045"/>
            <a:ext cx="504056" cy="5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4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E49E9-A173-6755-60B3-17619160B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7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7F1AF0-73C6-BA1A-4DC4-E1D7712C6557}"/>
              </a:ext>
            </a:extLst>
          </p:cNvPr>
          <p:cNvSpPr/>
          <p:nvPr/>
        </p:nvSpPr>
        <p:spPr bwMode="auto">
          <a:xfrm>
            <a:off x="8637735" y="1924066"/>
            <a:ext cx="309100" cy="341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8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A84D8-3BAA-D9AD-853F-DC278E34A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A56FD5-F839-7947-71CD-CEBBC93CE32D}"/>
              </a:ext>
            </a:extLst>
          </p:cNvPr>
          <p:cNvSpPr/>
          <p:nvPr/>
        </p:nvSpPr>
        <p:spPr bwMode="auto">
          <a:xfrm>
            <a:off x="10215238" y="2229959"/>
            <a:ext cx="371427" cy="40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3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F4D0B-FEA7-6C98-853F-4AD1F1D8E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8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BDDD1-4785-D354-1643-717AB1AD579F}"/>
              </a:ext>
            </a:extLst>
          </p:cNvPr>
          <p:cNvSpPr/>
          <p:nvPr/>
        </p:nvSpPr>
        <p:spPr bwMode="auto">
          <a:xfrm>
            <a:off x="3750279" y="4557306"/>
            <a:ext cx="1267512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F19121-3EFE-0B86-DE59-2C52261CF444}"/>
              </a:ext>
            </a:extLst>
          </p:cNvPr>
          <p:cNvSpPr/>
          <p:nvPr/>
        </p:nvSpPr>
        <p:spPr bwMode="auto">
          <a:xfrm>
            <a:off x="8316683" y="5380163"/>
            <a:ext cx="1292695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7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8434C-7ADD-84D1-2376-7A6587FC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9BDAE-B68F-80D1-EE06-2BE27C933A78}"/>
              </a:ext>
            </a:extLst>
          </p:cNvPr>
          <p:cNvSpPr/>
          <p:nvPr/>
        </p:nvSpPr>
        <p:spPr bwMode="auto">
          <a:xfrm>
            <a:off x="8939047" y="1268760"/>
            <a:ext cx="1647618" cy="541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FDC95E-F9EE-2F44-068D-A5E0BB05A2CD}"/>
              </a:ext>
            </a:extLst>
          </p:cNvPr>
          <p:cNvSpPr/>
          <p:nvPr/>
        </p:nvSpPr>
        <p:spPr bwMode="auto">
          <a:xfrm>
            <a:off x="9939047" y="3181927"/>
            <a:ext cx="676190" cy="40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224165-A02E-80D6-6B71-FBE2665738A4}"/>
              </a:ext>
            </a:extLst>
          </p:cNvPr>
          <p:cNvSpPr/>
          <p:nvPr/>
        </p:nvSpPr>
        <p:spPr bwMode="auto">
          <a:xfrm>
            <a:off x="4548571" y="5013177"/>
            <a:ext cx="971428" cy="531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8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2EEE0-29C6-FB91-B985-EECC7E9A7E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1052735"/>
            <a:ext cx="10776600" cy="2550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EC1E2E-1CBE-A97E-EFAB-6B87BCF887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6"/>
          <a:stretch/>
        </p:blipFill>
        <p:spPr>
          <a:xfrm>
            <a:off x="720000" y="3603444"/>
            <a:ext cx="10776600" cy="1488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19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C1E2E-1CBE-A97E-EFAB-6B87BCF887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19999" y="980728"/>
            <a:ext cx="10776601" cy="4132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0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69035-D0F2-3579-19D1-14E98488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458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C3E13-83E0-8FBE-2EB5-6E13344B6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18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9582E-3526-5C5A-EF9F-F44544710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661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CE7CB-DE00-5E3F-0FEE-7CBF114164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0559E-1724-881F-B95D-F5B1F015A04B}"/>
              </a:ext>
            </a:extLst>
          </p:cNvPr>
          <p:cNvSpPr/>
          <p:nvPr/>
        </p:nvSpPr>
        <p:spPr bwMode="auto">
          <a:xfrm>
            <a:off x="1358095" y="1229536"/>
            <a:ext cx="371428" cy="41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877B5-E429-0F15-6712-47B12263BB60}"/>
              </a:ext>
            </a:extLst>
          </p:cNvPr>
          <p:cNvSpPr/>
          <p:nvPr/>
        </p:nvSpPr>
        <p:spPr bwMode="auto">
          <a:xfrm>
            <a:off x="1377142" y="3013218"/>
            <a:ext cx="342857" cy="40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39F8A4-B29D-1D8C-8485-98516F275015}"/>
              </a:ext>
            </a:extLst>
          </p:cNvPr>
          <p:cNvSpPr/>
          <p:nvPr/>
        </p:nvSpPr>
        <p:spPr bwMode="auto">
          <a:xfrm>
            <a:off x="1358095" y="4787362"/>
            <a:ext cx="380952" cy="40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25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CC2DA-102F-6C6C-C7E7-3DA445892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C4736F-2B9F-74C5-BDCE-13A6D7E766AD}"/>
              </a:ext>
            </a:extLst>
          </p:cNvPr>
          <p:cNvSpPr/>
          <p:nvPr/>
        </p:nvSpPr>
        <p:spPr bwMode="auto">
          <a:xfrm>
            <a:off x="1283496" y="1195950"/>
            <a:ext cx="411441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7986D-EA2E-5ED1-B8D8-0DE877FCE2A5}"/>
              </a:ext>
            </a:extLst>
          </p:cNvPr>
          <p:cNvSpPr/>
          <p:nvPr/>
        </p:nvSpPr>
        <p:spPr bwMode="auto">
          <a:xfrm>
            <a:off x="1319273" y="2862139"/>
            <a:ext cx="357775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B9B480-4AA3-CF4F-FE20-CCC217C8D848}"/>
              </a:ext>
            </a:extLst>
          </p:cNvPr>
          <p:cNvSpPr/>
          <p:nvPr/>
        </p:nvSpPr>
        <p:spPr bwMode="auto">
          <a:xfrm>
            <a:off x="1283496" y="4537287"/>
            <a:ext cx="411441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188298-55BF-ED18-AAF0-A79DC3CB74C6}"/>
              </a:ext>
            </a:extLst>
          </p:cNvPr>
          <p:cNvSpPr/>
          <p:nvPr/>
        </p:nvSpPr>
        <p:spPr bwMode="auto">
          <a:xfrm>
            <a:off x="1337162" y="5370382"/>
            <a:ext cx="321997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2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