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737" y="3138487"/>
            <a:ext cx="87725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407E85-04C9-EFBC-527B-6EC3582E9AD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05"/>
          <a:stretch/>
        </p:blipFill>
        <p:spPr>
          <a:xfrm>
            <a:off x="720000" y="980728"/>
            <a:ext cx="10754342" cy="4248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4006C5-1692-9A7C-127E-F9B9C6B37BA0}"/>
              </a:ext>
            </a:extLst>
          </p:cNvPr>
          <p:cNvSpPr/>
          <p:nvPr/>
        </p:nvSpPr>
        <p:spPr bwMode="auto">
          <a:xfrm>
            <a:off x="2999656" y="1916832"/>
            <a:ext cx="2016224" cy="530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495D1F3-0443-F3F3-9F08-82AF15CBE41D}"/>
              </a:ext>
            </a:extLst>
          </p:cNvPr>
          <p:cNvSpPr/>
          <p:nvPr/>
        </p:nvSpPr>
        <p:spPr bwMode="auto">
          <a:xfrm>
            <a:off x="9408368" y="3645024"/>
            <a:ext cx="1440160" cy="586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01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6EB7FE-55CE-7186-864E-96B3254583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4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5A503B-F30C-C0D3-BD2A-C5A71EB68CF3}"/>
              </a:ext>
            </a:extLst>
          </p:cNvPr>
          <p:cNvSpPr/>
          <p:nvPr/>
        </p:nvSpPr>
        <p:spPr bwMode="auto">
          <a:xfrm>
            <a:off x="1539047" y="2163891"/>
            <a:ext cx="1590476" cy="400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B8C017-62B2-01A1-E3BA-6F24CB55C9B4}"/>
              </a:ext>
            </a:extLst>
          </p:cNvPr>
          <p:cNvSpPr/>
          <p:nvPr/>
        </p:nvSpPr>
        <p:spPr bwMode="auto">
          <a:xfrm>
            <a:off x="5167619" y="3060193"/>
            <a:ext cx="1942857" cy="410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569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A6C633-A0CA-3894-2AF4-EE99D0A628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22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A6BC39-1DEC-128D-93D5-18B1384A7F43}"/>
              </a:ext>
            </a:extLst>
          </p:cNvPr>
          <p:cNvSpPr/>
          <p:nvPr/>
        </p:nvSpPr>
        <p:spPr bwMode="auto">
          <a:xfrm>
            <a:off x="7910687" y="1238507"/>
            <a:ext cx="1589339" cy="447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F2EBC4-3D2E-E947-6F0C-8CF9129BB394}"/>
              </a:ext>
            </a:extLst>
          </p:cNvPr>
          <p:cNvSpPr/>
          <p:nvPr/>
        </p:nvSpPr>
        <p:spPr bwMode="auto">
          <a:xfrm>
            <a:off x="6836809" y="3662865"/>
            <a:ext cx="1795524" cy="361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DC2883-2472-3D52-15B6-656322C0C534}"/>
              </a:ext>
            </a:extLst>
          </p:cNvPr>
          <p:cNvSpPr/>
          <p:nvPr/>
        </p:nvSpPr>
        <p:spPr bwMode="auto">
          <a:xfrm>
            <a:off x="8847109" y="5270507"/>
            <a:ext cx="1348790" cy="369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BC7224-EA92-D348-88D0-5E45B387C7C9}"/>
              </a:ext>
            </a:extLst>
          </p:cNvPr>
          <p:cNvSpPr/>
          <p:nvPr/>
        </p:nvSpPr>
        <p:spPr bwMode="auto">
          <a:xfrm>
            <a:off x="685635" y="6181791"/>
            <a:ext cx="1340199" cy="266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77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CE8309-A6D3-3339-9F05-9951D959EF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3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43B588-ADCD-DC12-294B-DEAECE54A894}"/>
              </a:ext>
            </a:extLst>
          </p:cNvPr>
          <p:cNvSpPr/>
          <p:nvPr/>
        </p:nvSpPr>
        <p:spPr bwMode="auto">
          <a:xfrm>
            <a:off x="1986666" y="6162915"/>
            <a:ext cx="1942857" cy="390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771A03-2D17-D1F6-0774-ADDBDCA044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6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5F0547-1EC5-073F-8943-9CC06372B7B9}"/>
              </a:ext>
            </a:extLst>
          </p:cNvPr>
          <p:cNvSpPr/>
          <p:nvPr/>
        </p:nvSpPr>
        <p:spPr bwMode="auto">
          <a:xfrm>
            <a:off x="6744072" y="1268761"/>
            <a:ext cx="213783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65BB2C-3F72-D3A0-C31B-30D69A911723}"/>
              </a:ext>
            </a:extLst>
          </p:cNvPr>
          <p:cNvSpPr/>
          <p:nvPr/>
        </p:nvSpPr>
        <p:spPr bwMode="auto">
          <a:xfrm>
            <a:off x="3359696" y="3212976"/>
            <a:ext cx="1779351" cy="554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39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E625C9-1FB8-92DB-051B-FD40F7A168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9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D53E84-C99B-A891-0787-21373422AD41}"/>
              </a:ext>
            </a:extLst>
          </p:cNvPr>
          <p:cNvSpPr/>
          <p:nvPr/>
        </p:nvSpPr>
        <p:spPr bwMode="auto">
          <a:xfrm>
            <a:off x="8777142" y="2249016"/>
            <a:ext cx="1657142" cy="409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19EAFA-473F-7AD8-E3A2-D790182F311B}"/>
              </a:ext>
            </a:extLst>
          </p:cNvPr>
          <p:cNvSpPr/>
          <p:nvPr/>
        </p:nvSpPr>
        <p:spPr bwMode="auto">
          <a:xfrm>
            <a:off x="3320000" y="4231252"/>
            <a:ext cx="2295238" cy="495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903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50A3D0-F35C-F800-E73E-AB0844E0C8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00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9735DA-DF93-7488-A025-EE42649676B4}"/>
              </a:ext>
            </a:extLst>
          </p:cNvPr>
          <p:cNvSpPr/>
          <p:nvPr/>
        </p:nvSpPr>
        <p:spPr bwMode="auto">
          <a:xfrm>
            <a:off x="9315144" y="5092826"/>
            <a:ext cx="1437100" cy="476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B4A7B6-6C3F-EEF9-F1FE-1A3A34BABAFC}"/>
              </a:ext>
            </a:extLst>
          </p:cNvPr>
          <p:cNvSpPr/>
          <p:nvPr/>
        </p:nvSpPr>
        <p:spPr bwMode="auto">
          <a:xfrm>
            <a:off x="1232596" y="6045195"/>
            <a:ext cx="430214" cy="476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30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62A272-55AD-5222-3176-985BA9FDE4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8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883141-E214-A0CD-67FF-F79B2F086236}"/>
              </a:ext>
            </a:extLst>
          </p:cNvPr>
          <p:cNvSpPr/>
          <p:nvPr/>
        </p:nvSpPr>
        <p:spPr bwMode="auto">
          <a:xfrm>
            <a:off x="5653333" y="1286635"/>
            <a:ext cx="1447619" cy="448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409C6C-ADCF-1250-66D7-A65AA55027B6}"/>
              </a:ext>
            </a:extLst>
          </p:cNvPr>
          <p:cNvSpPr/>
          <p:nvPr/>
        </p:nvSpPr>
        <p:spPr bwMode="auto">
          <a:xfrm>
            <a:off x="4843809" y="2230543"/>
            <a:ext cx="2123809" cy="400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07B318-6D91-D66B-7694-2753678066E6}"/>
              </a:ext>
            </a:extLst>
          </p:cNvPr>
          <p:cNvSpPr/>
          <p:nvPr/>
        </p:nvSpPr>
        <p:spPr bwMode="auto">
          <a:xfrm>
            <a:off x="9215238" y="4005065"/>
            <a:ext cx="2000000" cy="590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48143F-1DDD-1562-9574-4C565CAD598E}"/>
              </a:ext>
            </a:extLst>
          </p:cNvPr>
          <p:cNvSpPr/>
          <p:nvPr/>
        </p:nvSpPr>
        <p:spPr bwMode="auto">
          <a:xfrm>
            <a:off x="1348571" y="5085185"/>
            <a:ext cx="771428" cy="596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154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6A32A2-7A07-6D75-9281-CD86C553A5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0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8E7684-5F70-693E-0EA2-1EFAFD317E3A}"/>
              </a:ext>
            </a:extLst>
          </p:cNvPr>
          <p:cNvSpPr/>
          <p:nvPr/>
        </p:nvSpPr>
        <p:spPr bwMode="auto">
          <a:xfrm>
            <a:off x="5186666" y="3186385"/>
            <a:ext cx="2371428" cy="400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304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5AEB52-D649-7F6C-7B4D-1F617FF829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881" y="692696"/>
            <a:ext cx="8904392" cy="4322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A2EAB8EE-8E38-5E5E-0563-1F981CB183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344"/>
          <a:stretch/>
        </p:blipFill>
        <p:spPr>
          <a:xfrm>
            <a:off x="689882" y="4797152"/>
            <a:ext cx="8904392" cy="1928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05144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EAB8EE-8E38-5E5E-0563-1F981CB183C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07"/>
          <a:stretch/>
        </p:blipFill>
        <p:spPr>
          <a:xfrm>
            <a:off x="720000" y="1052736"/>
            <a:ext cx="10014213" cy="3230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C110D4-6780-9BEB-4E60-3D4C7075CF63}"/>
              </a:ext>
            </a:extLst>
          </p:cNvPr>
          <p:cNvSpPr/>
          <p:nvPr/>
        </p:nvSpPr>
        <p:spPr bwMode="auto">
          <a:xfrm>
            <a:off x="4844019" y="2013298"/>
            <a:ext cx="1324631" cy="371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1407E85-04C9-EFBC-527B-6EC3582E9AD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334"/>
          <a:stretch/>
        </p:blipFill>
        <p:spPr>
          <a:xfrm>
            <a:off x="760305" y="4283728"/>
            <a:ext cx="10001520" cy="1593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756C6A-FE31-508D-7AB3-BD69BAEC316F}"/>
              </a:ext>
            </a:extLst>
          </p:cNvPr>
          <p:cNvSpPr/>
          <p:nvPr/>
        </p:nvSpPr>
        <p:spPr bwMode="auto">
          <a:xfrm>
            <a:off x="9288938" y="4610098"/>
            <a:ext cx="1190657" cy="273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79A745-91B9-9FC6-0F9F-26D4DEF6F928}"/>
              </a:ext>
            </a:extLst>
          </p:cNvPr>
          <p:cNvSpPr/>
          <p:nvPr/>
        </p:nvSpPr>
        <p:spPr bwMode="auto">
          <a:xfrm>
            <a:off x="725026" y="5324585"/>
            <a:ext cx="1375870" cy="388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954C408-32A9-FE7A-7B4E-12FB6BF9A41B}"/>
              </a:ext>
            </a:extLst>
          </p:cNvPr>
          <p:cNvSpPr/>
          <p:nvPr/>
        </p:nvSpPr>
        <p:spPr bwMode="auto">
          <a:xfrm>
            <a:off x="8795036" y="5333406"/>
            <a:ext cx="1155378" cy="379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850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2023-08-24T11:05:14Z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