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3143250"/>
            <a:ext cx="52863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95475-4E0F-0D99-8233-B943BDD21D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6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E7B814-A03E-F19E-BEC2-0AA2778DE10F}"/>
              </a:ext>
            </a:extLst>
          </p:cNvPr>
          <p:cNvSpPr/>
          <p:nvPr/>
        </p:nvSpPr>
        <p:spPr bwMode="auto">
          <a:xfrm>
            <a:off x="720000" y="1052736"/>
            <a:ext cx="867285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4ADCB05-04B9-57C4-54A0-41093DC2DD74}"/>
              </a:ext>
            </a:extLst>
          </p:cNvPr>
          <p:cNvSpPr/>
          <p:nvPr/>
        </p:nvSpPr>
        <p:spPr bwMode="auto">
          <a:xfrm>
            <a:off x="688549" y="2136590"/>
            <a:ext cx="8657132" cy="409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3D3183D-FB39-2E87-7FE4-45FBAD96133D}"/>
              </a:ext>
            </a:extLst>
          </p:cNvPr>
          <p:cNvSpPr/>
          <p:nvPr/>
        </p:nvSpPr>
        <p:spPr bwMode="auto">
          <a:xfrm>
            <a:off x="720000" y="2954950"/>
            <a:ext cx="8570638" cy="417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9752905-0A6C-D209-2CFE-04F8358367D7}"/>
              </a:ext>
            </a:extLst>
          </p:cNvPr>
          <p:cNvSpPr/>
          <p:nvPr/>
        </p:nvSpPr>
        <p:spPr bwMode="auto">
          <a:xfrm>
            <a:off x="688548" y="3781180"/>
            <a:ext cx="8791827" cy="417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054B860-D23B-2410-2081-C768C7827E22}"/>
              </a:ext>
            </a:extLst>
          </p:cNvPr>
          <p:cNvSpPr/>
          <p:nvPr/>
        </p:nvSpPr>
        <p:spPr bwMode="auto">
          <a:xfrm>
            <a:off x="720000" y="4607409"/>
            <a:ext cx="8672858" cy="417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450E9D3C-A366-3361-1259-450B793173F4}"/>
              </a:ext>
            </a:extLst>
          </p:cNvPr>
          <p:cNvSpPr/>
          <p:nvPr/>
        </p:nvSpPr>
        <p:spPr bwMode="auto">
          <a:xfrm>
            <a:off x="720000" y="5354950"/>
            <a:ext cx="8672858" cy="487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946AE2D8-B628-0A41-09D5-64B0B27967BB}"/>
              </a:ext>
            </a:extLst>
          </p:cNvPr>
          <p:cNvSpPr/>
          <p:nvPr/>
        </p:nvSpPr>
        <p:spPr bwMode="auto">
          <a:xfrm>
            <a:off x="720000" y="6093296"/>
            <a:ext cx="7896279" cy="575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68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22" grpId="0" animBg="1"/>
      <p:bldP spid="24" grpId="0" animBg="1"/>
      <p:bldP spid="32" grpId="0" animBg="1"/>
      <p:bldP spid="39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AE9260-7DB1-9233-5710-C099CF78D6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50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01F616-036F-3067-4C05-BFB53CA477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565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722D7-F280-AF22-FD24-9B3DF3A5E9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105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CFF31C-BCA7-FB25-4D00-35ABBD811B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902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786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D026E-0F08-330B-68BD-CC6EB5AD79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9730"/>
            <a:ext cx="9048408" cy="4211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EAC542-DD90-6A84-14A2-EF4EB91C8983}"/>
              </a:ext>
            </a:extLst>
          </p:cNvPr>
          <p:cNvSpPr/>
          <p:nvPr/>
        </p:nvSpPr>
        <p:spPr bwMode="auto">
          <a:xfrm>
            <a:off x="2495600" y="3501009"/>
            <a:ext cx="2232248" cy="43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DD9FB8-D1EC-0D8F-A4AC-F8C226394E69}"/>
              </a:ext>
            </a:extLst>
          </p:cNvPr>
          <p:cNvSpPr/>
          <p:nvPr/>
        </p:nvSpPr>
        <p:spPr bwMode="auto">
          <a:xfrm>
            <a:off x="2423592" y="4293096"/>
            <a:ext cx="2304256" cy="504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FFE5580-A3E3-C80C-A5F4-A5F20C1930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71352"/>
            <a:ext cx="9048408" cy="1717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E0E8CC-6A8D-5764-1391-14EA9A51C70B}"/>
              </a:ext>
            </a:extLst>
          </p:cNvPr>
          <p:cNvSpPr/>
          <p:nvPr/>
        </p:nvSpPr>
        <p:spPr bwMode="auto">
          <a:xfrm>
            <a:off x="5015880" y="5175509"/>
            <a:ext cx="4176464" cy="506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A61175-BCBA-1307-066A-6035FC43C5A9}"/>
              </a:ext>
            </a:extLst>
          </p:cNvPr>
          <p:cNvSpPr/>
          <p:nvPr/>
        </p:nvSpPr>
        <p:spPr bwMode="auto">
          <a:xfrm>
            <a:off x="2500526" y="6093296"/>
            <a:ext cx="2803386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54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74E3A-75D3-97DA-68ED-B15448B32C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38131C-D4D6-F6C1-7785-E5B564E36E06}"/>
              </a:ext>
            </a:extLst>
          </p:cNvPr>
          <p:cNvSpPr/>
          <p:nvPr/>
        </p:nvSpPr>
        <p:spPr bwMode="auto">
          <a:xfrm>
            <a:off x="1775520" y="4149080"/>
            <a:ext cx="9433047" cy="627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ADB48A-DC76-1996-BC29-F467FB91F8D9}"/>
              </a:ext>
            </a:extLst>
          </p:cNvPr>
          <p:cNvSpPr/>
          <p:nvPr/>
        </p:nvSpPr>
        <p:spPr bwMode="auto">
          <a:xfrm>
            <a:off x="1243809" y="5229200"/>
            <a:ext cx="2691951" cy="554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97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BC245-81FE-4132-3129-A0A643741E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6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A17A34-8516-5F57-D974-2D4B0D85D7D2}"/>
              </a:ext>
            </a:extLst>
          </p:cNvPr>
          <p:cNvSpPr/>
          <p:nvPr/>
        </p:nvSpPr>
        <p:spPr bwMode="auto">
          <a:xfrm>
            <a:off x="1674655" y="2045095"/>
            <a:ext cx="7805721" cy="402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9D0E3D-4684-B289-DC31-20FB306719A6}"/>
              </a:ext>
            </a:extLst>
          </p:cNvPr>
          <p:cNvSpPr/>
          <p:nvPr/>
        </p:nvSpPr>
        <p:spPr bwMode="auto">
          <a:xfrm>
            <a:off x="1193383" y="2857807"/>
            <a:ext cx="4576035" cy="427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9AC49D2-0B3E-0EA8-1A22-B97AA44CC8B6}"/>
              </a:ext>
            </a:extLst>
          </p:cNvPr>
          <p:cNvSpPr/>
          <p:nvPr/>
        </p:nvSpPr>
        <p:spPr bwMode="auto">
          <a:xfrm>
            <a:off x="1559496" y="5229200"/>
            <a:ext cx="7920880" cy="540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49C78C5-C28E-3066-E473-4BFF96C3704C}"/>
              </a:ext>
            </a:extLst>
          </p:cNvPr>
          <p:cNvSpPr/>
          <p:nvPr/>
        </p:nvSpPr>
        <p:spPr bwMode="auto">
          <a:xfrm>
            <a:off x="1193383" y="6066679"/>
            <a:ext cx="5334665" cy="531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300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20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498977-042A-AF97-F0B2-C04210DB65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7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A7C2776-1E90-B9A3-2BAA-72FE5ACB10FB}"/>
              </a:ext>
            </a:extLst>
          </p:cNvPr>
          <p:cNvSpPr/>
          <p:nvPr/>
        </p:nvSpPr>
        <p:spPr bwMode="auto">
          <a:xfrm>
            <a:off x="1559496" y="3681184"/>
            <a:ext cx="7912475" cy="467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BAE2A32-248C-AFE1-9DA6-C532D0E58B91}"/>
              </a:ext>
            </a:extLst>
          </p:cNvPr>
          <p:cNvSpPr/>
          <p:nvPr/>
        </p:nvSpPr>
        <p:spPr bwMode="auto">
          <a:xfrm>
            <a:off x="720000" y="4545471"/>
            <a:ext cx="8751971" cy="446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31CB801-5F45-ECC6-775B-B7F46154C4E9}"/>
              </a:ext>
            </a:extLst>
          </p:cNvPr>
          <p:cNvSpPr/>
          <p:nvPr/>
        </p:nvSpPr>
        <p:spPr bwMode="auto">
          <a:xfrm>
            <a:off x="720000" y="5388473"/>
            <a:ext cx="8704362" cy="43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6623521-FFFE-6DEE-7BA5-5D5BA1453553}"/>
              </a:ext>
            </a:extLst>
          </p:cNvPr>
          <p:cNvSpPr/>
          <p:nvPr/>
        </p:nvSpPr>
        <p:spPr bwMode="auto">
          <a:xfrm>
            <a:off x="688260" y="6222679"/>
            <a:ext cx="8736101" cy="429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09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30" grpId="0" animBg="1"/>
      <p:bldP spid="3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2023-08-24T07:45:07Z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