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6" r:id="rId4"/>
    <p:sldId id="385" r:id="rId5"/>
    <p:sldId id="384" r:id="rId6"/>
    <p:sldId id="383" r:id="rId7"/>
    <p:sldId id="382" r:id="rId8"/>
    <p:sldId id="381" r:id="rId9"/>
    <p:sldId id="380" r:id="rId10"/>
    <p:sldId id="379" r:id="rId11"/>
    <p:sldId id="378" r:id="rId12"/>
    <p:sldId id="377" r:id="rId13"/>
    <p:sldId id="375" r:id="rId14"/>
    <p:sldId id="374" r:id="rId15"/>
    <p:sldId id="373" r:id="rId16"/>
    <p:sldId id="372" r:id="rId17"/>
    <p:sldId id="371" r:id="rId18"/>
    <p:sldId id="370" r:id="rId19"/>
    <p:sldId id="369" r:id="rId20"/>
    <p:sldId id="368" r:id="rId21"/>
    <p:sldId id="367" r:id="rId22"/>
    <p:sldId id="366" r:id="rId23"/>
    <p:sldId id="365" r:id="rId24"/>
    <p:sldId id="364" r:id="rId2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7062" y="3124200"/>
            <a:ext cx="585787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86FD77-09AD-F96B-13DF-7841A56141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39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9F90EA-DDDE-5975-F55F-DD4A047C508C}"/>
              </a:ext>
            </a:extLst>
          </p:cNvPr>
          <p:cNvSpPr/>
          <p:nvPr/>
        </p:nvSpPr>
        <p:spPr bwMode="auto">
          <a:xfrm>
            <a:off x="1334791" y="1248408"/>
            <a:ext cx="320760" cy="374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F99221-9D6B-0F66-BD83-78A0B8C47231}"/>
              </a:ext>
            </a:extLst>
          </p:cNvPr>
          <p:cNvSpPr/>
          <p:nvPr/>
        </p:nvSpPr>
        <p:spPr bwMode="auto">
          <a:xfrm>
            <a:off x="1316971" y="2906860"/>
            <a:ext cx="347491" cy="383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2E5AD5-999A-4320-0B45-49C83601DD4C}"/>
              </a:ext>
            </a:extLst>
          </p:cNvPr>
          <p:cNvSpPr/>
          <p:nvPr/>
        </p:nvSpPr>
        <p:spPr bwMode="auto">
          <a:xfrm>
            <a:off x="1316971" y="3745003"/>
            <a:ext cx="356401" cy="374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0A188C-F576-3D9F-C8D2-2A8CD421826D}"/>
              </a:ext>
            </a:extLst>
          </p:cNvPr>
          <p:cNvSpPr/>
          <p:nvPr/>
        </p:nvSpPr>
        <p:spPr bwMode="auto">
          <a:xfrm>
            <a:off x="1334791" y="5403455"/>
            <a:ext cx="320760" cy="374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53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C89A57-5081-FF1B-C299-F41B7704B5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8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2DC9B5-F950-DDDF-F43A-0B9A2751C8C1}"/>
              </a:ext>
            </a:extLst>
          </p:cNvPr>
          <p:cNvSpPr/>
          <p:nvPr/>
        </p:nvSpPr>
        <p:spPr bwMode="auto">
          <a:xfrm>
            <a:off x="1358095" y="1334079"/>
            <a:ext cx="380952" cy="400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69B9B8-F844-EEFC-C2B2-73EB9A618368}"/>
              </a:ext>
            </a:extLst>
          </p:cNvPr>
          <p:cNvSpPr/>
          <p:nvPr/>
        </p:nvSpPr>
        <p:spPr bwMode="auto">
          <a:xfrm>
            <a:off x="1320000" y="3106362"/>
            <a:ext cx="438095" cy="400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E8E16C-BB1E-FD88-ABCE-E453978115C3}"/>
              </a:ext>
            </a:extLst>
          </p:cNvPr>
          <p:cNvSpPr/>
          <p:nvPr/>
        </p:nvSpPr>
        <p:spPr bwMode="auto">
          <a:xfrm>
            <a:off x="1377142" y="4878645"/>
            <a:ext cx="342857" cy="400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150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7FA8F5-6CE0-99D2-DBF3-AD60FC697A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3"/>
            <a:ext cx="9411403" cy="2266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14474BB-095B-BC55-57A7-AD60A67F857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045" y="3176561"/>
            <a:ext cx="9411403" cy="3661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3370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14A48D-F76E-0A18-A7F9-079D05E9AD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10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2609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25B779-6EC4-203D-8E86-8C6E2A5AF5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4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318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E83C6A-E493-52CE-E9AB-FC605EECF0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2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00807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6D48DF-A4D2-302C-11EF-1C4EA14DC6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0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9565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0A798B-480C-D9E1-25E4-D20FCFAD28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6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BF2881-C9B4-17D3-1061-A155536124B7}"/>
              </a:ext>
            </a:extLst>
          </p:cNvPr>
          <p:cNvSpPr/>
          <p:nvPr/>
        </p:nvSpPr>
        <p:spPr bwMode="auto">
          <a:xfrm>
            <a:off x="10100952" y="2040920"/>
            <a:ext cx="438095" cy="3913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109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36C1FE-36F7-41BD-2F60-1F7A9EFCD0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0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A94182-AF4D-42AE-1009-9CE28E49FB21}"/>
              </a:ext>
            </a:extLst>
          </p:cNvPr>
          <p:cNvSpPr/>
          <p:nvPr/>
        </p:nvSpPr>
        <p:spPr bwMode="auto">
          <a:xfrm>
            <a:off x="10205714" y="2058866"/>
            <a:ext cx="352380" cy="400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8194617-F074-42F1-87B2-6AB1B44CCA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350"/>
          <a:stretch/>
        </p:blipFill>
        <p:spPr>
          <a:xfrm>
            <a:off x="720000" y="5252727"/>
            <a:ext cx="10800000" cy="872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1117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194617-F074-42F1-87B2-6AB1B44CCA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96"/>
          <a:stretch/>
        </p:blipFill>
        <p:spPr>
          <a:xfrm>
            <a:off x="720000" y="1052736"/>
            <a:ext cx="10800000" cy="4225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B36498-5002-6FAA-5B64-654DA9594A30}"/>
              </a:ext>
            </a:extLst>
          </p:cNvPr>
          <p:cNvSpPr/>
          <p:nvPr/>
        </p:nvSpPr>
        <p:spPr bwMode="auto">
          <a:xfrm>
            <a:off x="10234285" y="1160615"/>
            <a:ext cx="342857" cy="400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912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0DF475-E5E1-7DBD-06D0-61EE6030E4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7595"/>
            <a:ext cx="8328328" cy="4724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3EB3319-F23E-0189-75A5-0AB70D59D1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345"/>
          <a:stretch/>
        </p:blipFill>
        <p:spPr>
          <a:xfrm>
            <a:off x="720000" y="5486229"/>
            <a:ext cx="8328328" cy="1328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436DF0-D3E9-5232-D4A2-5B99696529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1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36A04A-DEAD-B595-872E-6AEA814EA262}"/>
              </a:ext>
            </a:extLst>
          </p:cNvPr>
          <p:cNvSpPr/>
          <p:nvPr/>
        </p:nvSpPr>
        <p:spPr bwMode="auto">
          <a:xfrm>
            <a:off x="10234285" y="2077926"/>
            <a:ext cx="371427" cy="409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252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CF8A92-E2F0-BACC-2677-FDA6715DC0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692696"/>
            <a:ext cx="8904392" cy="5297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B244C1-B517-A009-024C-858D999A2A47}"/>
              </a:ext>
            </a:extLst>
          </p:cNvPr>
          <p:cNvSpPr/>
          <p:nvPr/>
        </p:nvSpPr>
        <p:spPr bwMode="auto">
          <a:xfrm>
            <a:off x="8616280" y="4725144"/>
            <a:ext cx="504056" cy="379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69CDF2F-8122-9BE0-D0E5-5412B884263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347"/>
          <a:stretch/>
        </p:blipFill>
        <p:spPr>
          <a:xfrm>
            <a:off x="720001" y="5989835"/>
            <a:ext cx="8926298" cy="670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B244C1-B517-A009-024C-858D999A2A47}"/>
              </a:ext>
            </a:extLst>
          </p:cNvPr>
          <p:cNvSpPr/>
          <p:nvPr/>
        </p:nvSpPr>
        <p:spPr bwMode="auto">
          <a:xfrm>
            <a:off x="1559496" y="6217788"/>
            <a:ext cx="1080120" cy="379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699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9CDF2F-8122-9BE0-D0E5-5412B884263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53" b="16355"/>
          <a:stretch/>
        </p:blipFill>
        <p:spPr>
          <a:xfrm>
            <a:off x="720001" y="1052736"/>
            <a:ext cx="10848608" cy="4248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9308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629FD7-24F3-45D1-F5C4-B40ACA367B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05436"/>
            <a:ext cx="10800000" cy="2719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69CDF2F-8122-9BE0-D0E5-5412B884263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000" b="696"/>
          <a:stretch/>
        </p:blipFill>
        <p:spPr>
          <a:xfrm>
            <a:off x="720000" y="1213348"/>
            <a:ext cx="10848608" cy="792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B244C1-B517-A009-024C-858D999A2A47}"/>
              </a:ext>
            </a:extLst>
          </p:cNvPr>
          <p:cNvSpPr/>
          <p:nvPr/>
        </p:nvSpPr>
        <p:spPr bwMode="auto">
          <a:xfrm>
            <a:off x="7752184" y="1340768"/>
            <a:ext cx="1440160" cy="458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31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958148-BBD2-49A1-BAAF-F7012A4498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6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F80054-42E4-48F8-920D-6F5EC2BC56F2}"/>
              </a:ext>
            </a:extLst>
          </p:cNvPr>
          <p:cNvSpPr/>
          <p:nvPr/>
        </p:nvSpPr>
        <p:spPr bwMode="auto">
          <a:xfrm>
            <a:off x="5624761" y="2991416"/>
            <a:ext cx="1161904" cy="504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A67491-0E90-98E7-670C-B2A5614B25FA}"/>
              </a:ext>
            </a:extLst>
          </p:cNvPr>
          <p:cNvSpPr/>
          <p:nvPr/>
        </p:nvSpPr>
        <p:spPr bwMode="auto">
          <a:xfrm>
            <a:off x="8196190" y="4810795"/>
            <a:ext cx="342857" cy="409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413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EB3319-F23E-0189-75A5-0AB70D59D1E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05"/>
          <a:stretch/>
        </p:blipFill>
        <p:spPr>
          <a:xfrm>
            <a:off x="720000" y="908720"/>
            <a:ext cx="9099689" cy="3599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CBDB658-6E99-679B-D450-C36955C95F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594"/>
          <a:stretch/>
        </p:blipFill>
        <p:spPr>
          <a:xfrm>
            <a:off x="720000" y="4510831"/>
            <a:ext cx="9192424" cy="2173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759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BDB658-6E99-679B-D450-C36955C95F4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57"/>
          <a:stretch/>
        </p:blipFill>
        <p:spPr>
          <a:xfrm>
            <a:off x="720000" y="1052736"/>
            <a:ext cx="10776600" cy="3374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6F25CFB-A4B8-FC19-080E-7C72C9A0B5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658"/>
          <a:stretch/>
        </p:blipFill>
        <p:spPr>
          <a:xfrm>
            <a:off x="720000" y="4426959"/>
            <a:ext cx="10800000" cy="872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8371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F25CFB-A4B8-FC19-080E-7C72C9A0B5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38"/>
          <a:stretch/>
        </p:blipFill>
        <p:spPr>
          <a:xfrm>
            <a:off x="720000" y="1048966"/>
            <a:ext cx="10800000" cy="4324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35616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B55796-0BA9-6A55-8FC3-31533635D3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4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04277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9CD18E-2BF9-2C4C-20D9-FF8B85DF73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1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44637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4F308A-BB81-9A74-A437-2EF94E327C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142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1EFF5E-74AB-5B72-A613-7F33D16F8730}"/>
              </a:ext>
            </a:extLst>
          </p:cNvPr>
          <p:cNvSpPr/>
          <p:nvPr/>
        </p:nvSpPr>
        <p:spPr bwMode="auto">
          <a:xfrm>
            <a:off x="1311668" y="1201693"/>
            <a:ext cx="353235" cy="371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662675-1C19-922E-FDD1-6E3847677A62}"/>
              </a:ext>
            </a:extLst>
          </p:cNvPr>
          <p:cNvSpPr/>
          <p:nvPr/>
        </p:nvSpPr>
        <p:spPr bwMode="auto">
          <a:xfrm>
            <a:off x="1276345" y="2853717"/>
            <a:ext cx="406220" cy="362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B1110E-AE59-0CB2-4D4B-F2D816B59757}"/>
              </a:ext>
            </a:extLst>
          </p:cNvPr>
          <p:cNvSpPr/>
          <p:nvPr/>
        </p:nvSpPr>
        <p:spPr bwMode="auto">
          <a:xfrm>
            <a:off x="1276345" y="4496907"/>
            <a:ext cx="406220" cy="362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162CC63-0CC7-9C3A-6357-520D1A8B0A5B}"/>
              </a:ext>
            </a:extLst>
          </p:cNvPr>
          <p:cNvSpPr/>
          <p:nvPr/>
        </p:nvSpPr>
        <p:spPr bwMode="auto">
          <a:xfrm>
            <a:off x="1311668" y="5318503"/>
            <a:ext cx="344404" cy="379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948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16D188-67C1-E960-5442-8F43E6E119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53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9A5B5B-F6D4-3C31-600B-6A686F4E7B09}"/>
              </a:ext>
            </a:extLst>
          </p:cNvPr>
          <p:cNvSpPr/>
          <p:nvPr/>
        </p:nvSpPr>
        <p:spPr bwMode="auto">
          <a:xfrm>
            <a:off x="1279183" y="1212000"/>
            <a:ext cx="408292" cy="373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F14F8B-577C-2478-D015-EB8CC4484DE0}"/>
              </a:ext>
            </a:extLst>
          </p:cNvPr>
          <p:cNvSpPr/>
          <p:nvPr/>
        </p:nvSpPr>
        <p:spPr bwMode="auto">
          <a:xfrm>
            <a:off x="1314687" y="2856444"/>
            <a:ext cx="346161" cy="391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A8E36D-DCF0-66E2-0C23-4AE7E960A40C}"/>
              </a:ext>
            </a:extLst>
          </p:cNvPr>
          <p:cNvSpPr/>
          <p:nvPr/>
        </p:nvSpPr>
        <p:spPr bwMode="auto">
          <a:xfrm>
            <a:off x="1314687" y="3700888"/>
            <a:ext cx="355037" cy="364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D396B5-9BBB-6691-6659-ED9A17A3F1DB}"/>
              </a:ext>
            </a:extLst>
          </p:cNvPr>
          <p:cNvSpPr/>
          <p:nvPr/>
        </p:nvSpPr>
        <p:spPr bwMode="auto">
          <a:xfrm>
            <a:off x="1332439" y="5354222"/>
            <a:ext cx="319533" cy="364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598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2023-08-24T06:57:43Z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