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8"/>
  </p:notesMasterIdLst>
  <p:sldIdLst>
    <p:sldId id="362" r:id="rId2"/>
    <p:sldId id="363" r:id="rId3"/>
    <p:sldId id="428" r:id="rId4"/>
    <p:sldId id="427" r:id="rId5"/>
    <p:sldId id="426" r:id="rId6"/>
    <p:sldId id="425" r:id="rId7"/>
    <p:sldId id="424" r:id="rId8"/>
    <p:sldId id="423" r:id="rId9"/>
    <p:sldId id="422" r:id="rId10"/>
    <p:sldId id="421" r:id="rId11"/>
    <p:sldId id="420" r:id="rId12"/>
    <p:sldId id="419" r:id="rId13"/>
    <p:sldId id="418" r:id="rId14"/>
    <p:sldId id="416" r:id="rId15"/>
    <p:sldId id="414" r:id="rId16"/>
    <p:sldId id="413" r:id="rId17"/>
    <p:sldId id="412" r:id="rId18"/>
    <p:sldId id="411" r:id="rId19"/>
    <p:sldId id="410" r:id="rId20"/>
    <p:sldId id="409" r:id="rId21"/>
    <p:sldId id="407" r:id="rId22"/>
    <p:sldId id="405" r:id="rId23"/>
    <p:sldId id="404" r:id="rId24"/>
    <p:sldId id="403" r:id="rId25"/>
    <p:sldId id="402" r:id="rId26"/>
    <p:sldId id="401" r:id="rId27"/>
    <p:sldId id="399" r:id="rId28"/>
    <p:sldId id="398" r:id="rId29"/>
    <p:sldId id="397" r:id="rId30"/>
    <p:sldId id="396" r:id="rId31"/>
    <p:sldId id="429" r:id="rId32"/>
    <p:sldId id="394" r:id="rId33"/>
    <p:sldId id="393" r:id="rId34"/>
    <p:sldId id="392" r:id="rId35"/>
    <p:sldId id="391" r:id="rId36"/>
    <p:sldId id="390" r:id="rId37"/>
    <p:sldId id="389" r:id="rId38"/>
    <p:sldId id="388" r:id="rId39"/>
    <p:sldId id="387" r:id="rId40"/>
    <p:sldId id="386" r:id="rId41"/>
    <p:sldId id="385" r:id="rId42"/>
    <p:sldId id="384" r:id="rId43"/>
    <p:sldId id="383" r:id="rId44"/>
    <p:sldId id="382" r:id="rId45"/>
    <p:sldId id="381" r:id="rId46"/>
    <p:sldId id="380" r:id="rId47"/>
    <p:sldId id="379" r:id="rId48"/>
    <p:sldId id="378" r:id="rId49"/>
    <p:sldId id="377" r:id="rId50"/>
    <p:sldId id="376" r:id="rId51"/>
    <p:sldId id="430" r:id="rId52"/>
    <p:sldId id="374" r:id="rId53"/>
    <p:sldId id="373" r:id="rId54"/>
    <p:sldId id="371" r:id="rId55"/>
    <p:sldId id="365" r:id="rId56"/>
    <p:sldId id="364" r:id="rId5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53407-DEB1-410D-B6D5-EE8439895957}" type="datetimeFigureOut">
              <a:rPr lang="zh-CN" altLang="en-US" smtClean="0"/>
              <a:t>2023/8/24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8729AE-1318-47F3-8E5C-E1AAEA91ED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674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729AE-1318-47F3-8E5C-E1AAEA91EDC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427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214562"/>
            <a:ext cx="9934575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53B3B-2C07-6318-AB5C-9BC6C94780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0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7AE554-97C2-6AF9-494B-7E5B6DD175C0}"/>
              </a:ext>
            </a:extLst>
          </p:cNvPr>
          <p:cNvSpPr/>
          <p:nvPr/>
        </p:nvSpPr>
        <p:spPr bwMode="auto">
          <a:xfrm>
            <a:off x="1224761" y="1972440"/>
            <a:ext cx="285714" cy="304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49D564-9F38-3C1E-2D22-25CB47A55907}"/>
              </a:ext>
            </a:extLst>
          </p:cNvPr>
          <p:cNvSpPr/>
          <p:nvPr/>
        </p:nvSpPr>
        <p:spPr bwMode="auto">
          <a:xfrm>
            <a:off x="1177142" y="4192464"/>
            <a:ext cx="361904" cy="304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97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9416E-29DC-8A43-739B-08847BA0DD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B71849-BE77-A0BA-101D-36992AA3DD9D}"/>
              </a:ext>
            </a:extLst>
          </p:cNvPr>
          <p:cNvSpPr/>
          <p:nvPr/>
        </p:nvSpPr>
        <p:spPr bwMode="auto">
          <a:xfrm>
            <a:off x="1215238" y="1172391"/>
            <a:ext cx="276190" cy="31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30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86E49-4242-0542-BB57-BB5222DEEA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8FC630-FE45-323E-5B19-9AB7A6C4463E}"/>
              </a:ext>
            </a:extLst>
          </p:cNvPr>
          <p:cNvSpPr/>
          <p:nvPr/>
        </p:nvSpPr>
        <p:spPr bwMode="auto">
          <a:xfrm>
            <a:off x="1748571" y="5111726"/>
            <a:ext cx="285714" cy="314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E9E362-1666-D495-312C-95E3688167FB}"/>
              </a:ext>
            </a:extLst>
          </p:cNvPr>
          <p:cNvSpPr/>
          <p:nvPr/>
        </p:nvSpPr>
        <p:spPr bwMode="auto">
          <a:xfrm>
            <a:off x="3824761" y="5111726"/>
            <a:ext cx="266666" cy="314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4C0688-69ED-D93A-F46A-ACD9021AFD71}"/>
              </a:ext>
            </a:extLst>
          </p:cNvPr>
          <p:cNvSpPr/>
          <p:nvPr/>
        </p:nvSpPr>
        <p:spPr bwMode="auto">
          <a:xfrm>
            <a:off x="5862857" y="5111726"/>
            <a:ext cx="352380" cy="314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BBEA8C-3ADE-9822-88DA-5E66084DCE40}"/>
              </a:ext>
            </a:extLst>
          </p:cNvPr>
          <p:cNvSpPr/>
          <p:nvPr/>
        </p:nvSpPr>
        <p:spPr bwMode="auto">
          <a:xfrm>
            <a:off x="7996190" y="5111726"/>
            <a:ext cx="314285" cy="314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CE6275-844E-CB45-5845-AB812ABAFFEC}"/>
              </a:ext>
            </a:extLst>
          </p:cNvPr>
          <p:cNvSpPr/>
          <p:nvPr/>
        </p:nvSpPr>
        <p:spPr bwMode="auto">
          <a:xfrm>
            <a:off x="10091428" y="5111726"/>
            <a:ext cx="304761" cy="314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99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4B5BE-4A88-D9F7-E269-9B983E1D43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7608248" cy="3804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C29CEA-397B-3699-8A13-A49407FF9F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40836"/>
            <a:ext cx="7608248" cy="203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5271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863D4-88AA-4A8C-7D51-D6740E7351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5369"/>
            <a:ext cx="8544352" cy="3517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5CB12F3-0125-0DC1-EF6B-E6479E49120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75902"/>
            <a:ext cx="8544352" cy="236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2665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5C837-5474-413D-B8D9-BEBE793CEB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CE950B-2BAC-5416-7734-F809D87B4B1C}"/>
              </a:ext>
            </a:extLst>
          </p:cNvPr>
          <p:cNvSpPr/>
          <p:nvPr/>
        </p:nvSpPr>
        <p:spPr bwMode="auto">
          <a:xfrm>
            <a:off x="1234285" y="2051334"/>
            <a:ext cx="304761" cy="324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5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440B6-0F1C-7787-162D-3B1A7A2C08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A46957-D36C-8EC7-1716-EC5169F5D263}"/>
              </a:ext>
            </a:extLst>
          </p:cNvPr>
          <p:cNvSpPr/>
          <p:nvPr/>
        </p:nvSpPr>
        <p:spPr bwMode="auto">
          <a:xfrm>
            <a:off x="1196190" y="1229254"/>
            <a:ext cx="314285" cy="304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F44C74-CC74-948F-1632-FEAC8154D93F}"/>
              </a:ext>
            </a:extLst>
          </p:cNvPr>
          <p:cNvSpPr/>
          <p:nvPr/>
        </p:nvSpPr>
        <p:spPr bwMode="auto">
          <a:xfrm>
            <a:off x="1215238" y="3487380"/>
            <a:ext cx="276190" cy="314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70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B3C52-9610-DDBE-4E33-1E2D76E2C7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C6548F-ABCE-D717-71C2-A18B5CF4B7A7}"/>
              </a:ext>
            </a:extLst>
          </p:cNvPr>
          <p:cNvSpPr/>
          <p:nvPr/>
        </p:nvSpPr>
        <p:spPr bwMode="auto">
          <a:xfrm>
            <a:off x="1215238" y="1200581"/>
            <a:ext cx="276190" cy="314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04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93445-496A-7809-354B-567CBDF7C7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6A82C0-D45D-2274-17F8-5F3F2BE11F98}"/>
              </a:ext>
            </a:extLst>
          </p:cNvPr>
          <p:cNvSpPr/>
          <p:nvPr/>
        </p:nvSpPr>
        <p:spPr bwMode="auto">
          <a:xfrm>
            <a:off x="1167619" y="1153172"/>
            <a:ext cx="352380" cy="314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37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3DCAF-AEC5-2F1D-A930-47D3FFB7FA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530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1C9C37-13B5-BBF9-5411-CB780C8D11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65"/>
          <a:stretch/>
        </p:blipFill>
        <p:spPr>
          <a:xfrm>
            <a:off x="720000" y="5273824"/>
            <a:ext cx="10800000" cy="1448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1401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7FD36-37CD-CCCB-AAF4-7F2D361F0F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3B3B3-787C-0449-E861-DBB44DEBC6B2}"/>
              </a:ext>
            </a:extLst>
          </p:cNvPr>
          <p:cNvSpPr/>
          <p:nvPr/>
        </p:nvSpPr>
        <p:spPr bwMode="auto">
          <a:xfrm>
            <a:off x="1215238" y="3401765"/>
            <a:ext cx="352380" cy="314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C9C37-13B5-BBF9-5411-CB780C8D11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21"/>
          <a:stretch/>
        </p:blipFill>
        <p:spPr>
          <a:xfrm>
            <a:off x="720000" y="980728"/>
            <a:ext cx="10800000" cy="213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0C4126-2F37-29F1-E47F-487706A83FE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15144"/>
            <a:ext cx="10800000" cy="2234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D18F722-0C1A-629E-8158-EF6311767F4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25"/>
          <a:stretch/>
        </p:blipFill>
        <p:spPr>
          <a:xfrm>
            <a:off x="720000" y="5352271"/>
            <a:ext cx="10800000" cy="1448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48972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8F722-0C1A-629E-8158-EF6311767F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52"/>
          <a:stretch/>
        </p:blipFill>
        <p:spPr>
          <a:xfrm>
            <a:off x="720000" y="1124744"/>
            <a:ext cx="10800000" cy="2140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A97A9E3-8D90-87BF-BD27-8AD9C7584A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5201"/>
            <a:ext cx="10800000" cy="232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70842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52CD5-7093-06FC-FDAF-FA8EDF9DC5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167195-0804-63CB-5897-5863169C7DA3}"/>
              </a:ext>
            </a:extLst>
          </p:cNvPr>
          <p:cNvSpPr/>
          <p:nvPr/>
        </p:nvSpPr>
        <p:spPr bwMode="auto">
          <a:xfrm>
            <a:off x="1234285" y="1906025"/>
            <a:ext cx="304761" cy="324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4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D3FF4-7299-B79C-B60F-E7DB4159BD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632633-0EF5-05BC-7F12-716E4324A505}"/>
              </a:ext>
            </a:extLst>
          </p:cNvPr>
          <p:cNvSpPr/>
          <p:nvPr/>
        </p:nvSpPr>
        <p:spPr bwMode="auto">
          <a:xfrm>
            <a:off x="1196190" y="1200661"/>
            <a:ext cx="314285" cy="30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9706ED-08F5-A7A2-F070-50E8CE5811B0}"/>
              </a:ext>
            </a:extLst>
          </p:cNvPr>
          <p:cNvSpPr/>
          <p:nvPr/>
        </p:nvSpPr>
        <p:spPr bwMode="auto">
          <a:xfrm>
            <a:off x="1215238" y="3487272"/>
            <a:ext cx="276190" cy="314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82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85C9D-3D7F-9DF1-A150-FE895BBAF9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89F3ED-3321-1322-8B6B-B7F6C4F02A8F}"/>
              </a:ext>
            </a:extLst>
          </p:cNvPr>
          <p:cNvSpPr/>
          <p:nvPr/>
        </p:nvSpPr>
        <p:spPr bwMode="auto">
          <a:xfrm>
            <a:off x="1215238" y="1238931"/>
            <a:ext cx="276190" cy="314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6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C5BEC-6886-C65E-7ED7-7456D519C2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5A7DD-A8DD-EA86-1342-EC11E91B6A8D}"/>
              </a:ext>
            </a:extLst>
          </p:cNvPr>
          <p:cNvSpPr/>
          <p:nvPr/>
        </p:nvSpPr>
        <p:spPr bwMode="auto">
          <a:xfrm>
            <a:off x="1167619" y="1248198"/>
            <a:ext cx="352380" cy="304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60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DA264-3A80-A1C5-49FB-C67A7F6A9F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00" r="9990"/>
          <a:stretch/>
        </p:blipFill>
        <p:spPr>
          <a:xfrm>
            <a:off x="1487488" y="908720"/>
            <a:ext cx="9721080" cy="1276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A435AC9-3EC2-BF41-E265-C7E1BDBBBD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85004"/>
            <a:ext cx="10800000" cy="4560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69462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23438-895C-F4C9-2B45-4BAEE9638C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97801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30559-077A-3498-268B-7F7ACB23E2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6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7321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AEB42-0DA6-6DD8-5014-F30796E036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9312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CCBF6-4614-3EE3-246A-9AC7E2A995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37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005978-6C2E-F801-5439-A96D65EA0980}"/>
              </a:ext>
            </a:extLst>
          </p:cNvPr>
          <p:cNvSpPr/>
          <p:nvPr/>
        </p:nvSpPr>
        <p:spPr bwMode="auto">
          <a:xfrm>
            <a:off x="1204865" y="1149374"/>
            <a:ext cx="270405" cy="298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791CE3-E6D8-9E1A-6C47-431E4DB1DC64}"/>
              </a:ext>
            </a:extLst>
          </p:cNvPr>
          <p:cNvSpPr/>
          <p:nvPr/>
        </p:nvSpPr>
        <p:spPr bwMode="auto">
          <a:xfrm>
            <a:off x="1186216" y="4071384"/>
            <a:ext cx="298378" cy="30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408368" y="4509120"/>
            <a:ext cx="1584176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7C296-31E3-7656-A445-93958DE6FD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93"/>
          <a:stretch/>
        </p:blipFill>
        <p:spPr>
          <a:xfrm>
            <a:off x="720000" y="972000"/>
            <a:ext cx="10455715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F2784D-8DAF-64D5-7CAE-A098CD9B5CE8}"/>
              </a:ext>
            </a:extLst>
          </p:cNvPr>
          <p:cNvSpPr/>
          <p:nvPr/>
        </p:nvSpPr>
        <p:spPr bwMode="auto">
          <a:xfrm>
            <a:off x="1217891" y="1858153"/>
            <a:ext cx="304266" cy="29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3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7C296-31E3-7656-A445-93958DE6FD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/>
          <a:stretch/>
        </p:blipFill>
        <p:spPr>
          <a:xfrm>
            <a:off x="720000" y="1052736"/>
            <a:ext cx="10455715" cy="2726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6878CE-4945-A84E-A35A-B32D94E35129}"/>
              </a:ext>
            </a:extLst>
          </p:cNvPr>
          <p:cNvSpPr/>
          <p:nvPr/>
        </p:nvSpPr>
        <p:spPr bwMode="auto">
          <a:xfrm>
            <a:off x="1190230" y="1130441"/>
            <a:ext cx="341147" cy="29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62ACB12-F77E-AB3F-6FA2-88FA34E9A5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8"/>
          <a:stretch/>
        </p:blipFill>
        <p:spPr>
          <a:xfrm>
            <a:off x="2567608" y="3779672"/>
            <a:ext cx="8352928" cy="1540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657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F28CB-3C74-9890-BA5B-0B08777531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7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345EBD-2361-6368-B10A-B2C8D08E6E78}"/>
              </a:ext>
            </a:extLst>
          </p:cNvPr>
          <p:cNvSpPr/>
          <p:nvPr/>
        </p:nvSpPr>
        <p:spPr bwMode="auto">
          <a:xfrm>
            <a:off x="1188976" y="1242846"/>
            <a:ext cx="261544" cy="28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41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245D1-92A0-3390-D03B-B17FDF81E7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994AAA-B0CE-14D6-14DE-8F56AEB26126}"/>
              </a:ext>
            </a:extLst>
          </p:cNvPr>
          <p:cNvSpPr/>
          <p:nvPr/>
        </p:nvSpPr>
        <p:spPr bwMode="auto">
          <a:xfrm>
            <a:off x="1196190" y="1191171"/>
            <a:ext cx="314285" cy="314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6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67F40-7E2B-8534-35A2-BE91848437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11FA9-C3E0-0908-BED7-5418BDE4410A}"/>
              </a:ext>
            </a:extLst>
          </p:cNvPr>
          <p:cNvSpPr/>
          <p:nvPr/>
        </p:nvSpPr>
        <p:spPr bwMode="auto">
          <a:xfrm>
            <a:off x="1167619" y="1210340"/>
            <a:ext cx="352380" cy="305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18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35E52-AF3B-9963-85A1-325A629CD6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0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9DDB68-26B4-0358-D70F-5763F071091A}"/>
              </a:ext>
            </a:extLst>
          </p:cNvPr>
          <p:cNvSpPr/>
          <p:nvPr/>
        </p:nvSpPr>
        <p:spPr bwMode="auto">
          <a:xfrm>
            <a:off x="3977142" y="3411168"/>
            <a:ext cx="285714" cy="304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87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E301B-AD2D-1422-A4DA-24FC4F8078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945C10-24F9-3B05-8CE7-C748B3B71A48}"/>
              </a:ext>
            </a:extLst>
          </p:cNvPr>
          <p:cNvSpPr/>
          <p:nvPr/>
        </p:nvSpPr>
        <p:spPr bwMode="auto">
          <a:xfrm>
            <a:off x="3996190" y="1191707"/>
            <a:ext cx="314285" cy="305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00E976-9A90-BC2A-749A-3C561141CA70}"/>
              </a:ext>
            </a:extLst>
          </p:cNvPr>
          <p:cNvSpPr/>
          <p:nvPr/>
        </p:nvSpPr>
        <p:spPr bwMode="auto">
          <a:xfrm>
            <a:off x="3977142" y="3455650"/>
            <a:ext cx="266666" cy="305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0447AA4-2944-6A5A-48A6-4CD882D864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29"/>
          <a:stretch/>
        </p:blipFill>
        <p:spPr>
          <a:xfrm>
            <a:off x="720000" y="3861049"/>
            <a:ext cx="10800000" cy="720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68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47AA4-2944-6A5A-48A6-4CD882D864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0"/>
          <a:stretch/>
        </p:blipFill>
        <p:spPr>
          <a:xfrm>
            <a:off x="720000" y="1052736"/>
            <a:ext cx="10800000" cy="4544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6BE2D8-A967-99AA-1CE9-A817FE5E4305}"/>
              </a:ext>
            </a:extLst>
          </p:cNvPr>
          <p:cNvSpPr/>
          <p:nvPr/>
        </p:nvSpPr>
        <p:spPr bwMode="auto">
          <a:xfrm>
            <a:off x="3967619" y="1223854"/>
            <a:ext cx="304761" cy="314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F33C1E-3879-CD7A-D4F1-850BF54F7C67}"/>
              </a:ext>
            </a:extLst>
          </p:cNvPr>
          <p:cNvSpPr/>
          <p:nvPr/>
        </p:nvSpPr>
        <p:spPr bwMode="auto">
          <a:xfrm>
            <a:off x="3996190" y="3520286"/>
            <a:ext cx="352380" cy="30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34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E7313-FFE9-4EC6-E1C0-DBD7CE8D8A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83433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F63EFA-AAB0-4E4D-7B95-7EFB8CD026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9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5460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1EA045-209A-5AF6-1272-6293883E8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2A2E83-CE45-7CDD-D493-F52035A828F7}"/>
              </a:ext>
            </a:extLst>
          </p:cNvPr>
          <p:cNvSpPr/>
          <p:nvPr/>
        </p:nvSpPr>
        <p:spPr bwMode="auto">
          <a:xfrm>
            <a:off x="1196190" y="1238768"/>
            <a:ext cx="304761" cy="314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CBEF10-256A-EF1A-DE4C-5C74D88CFFF0}"/>
              </a:ext>
            </a:extLst>
          </p:cNvPr>
          <p:cNvSpPr/>
          <p:nvPr/>
        </p:nvSpPr>
        <p:spPr bwMode="auto">
          <a:xfrm>
            <a:off x="1167619" y="4220854"/>
            <a:ext cx="361904" cy="314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0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7B8F9-F0B7-8E92-87D7-64136D19B8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55996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6F27D2-F576-1175-074E-46308521A5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216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1B92BB8-6CC4-7998-CD0C-04CB83D9DA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3"/>
          <a:stretch/>
        </p:blipFill>
        <p:spPr>
          <a:xfrm>
            <a:off x="720000" y="3053490"/>
            <a:ext cx="10800000" cy="362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17426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92BB8-6CC4-7998-CD0C-04CB83D9DA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01"/>
          <a:stretch/>
        </p:blipFill>
        <p:spPr>
          <a:xfrm>
            <a:off x="720000" y="1052736"/>
            <a:ext cx="10800000" cy="1381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4F2295E-98EE-FA91-2F95-373ECF7ED9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95"/>
          <a:stretch/>
        </p:blipFill>
        <p:spPr>
          <a:xfrm>
            <a:off x="720000" y="2433819"/>
            <a:ext cx="10800000" cy="217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70633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2295E-98EE-FA91-2F95-373ECF7ED9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6"/>
          <a:stretch/>
        </p:blipFill>
        <p:spPr>
          <a:xfrm>
            <a:off x="719999" y="1052737"/>
            <a:ext cx="10776601" cy="3634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97E201-4222-F3FF-D8DD-CB9ADF7A69F9}"/>
              </a:ext>
            </a:extLst>
          </p:cNvPr>
          <p:cNvSpPr/>
          <p:nvPr/>
        </p:nvSpPr>
        <p:spPr bwMode="auto">
          <a:xfrm>
            <a:off x="1055440" y="1152624"/>
            <a:ext cx="492696" cy="345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625B3D-A234-A192-803D-3D045DB6C171}"/>
              </a:ext>
            </a:extLst>
          </p:cNvPr>
          <p:cNvSpPr/>
          <p:nvPr/>
        </p:nvSpPr>
        <p:spPr bwMode="auto">
          <a:xfrm>
            <a:off x="1127448" y="1871472"/>
            <a:ext cx="420688" cy="40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EEFD84-F71A-C5FD-A927-D5B68E009879}"/>
              </a:ext>
            </a:extLst>
          </p:cNvPr>
          <p:cNvSpPr/>
          <p:nvPr/>
        </p:nvSpPr>
        <p:spPr bwMode="auto">
          <a:xfrm>
            <a:off x="1127448" y="2581104"/>
            <a:ext cx="504056" cy="41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86D427-A876-F81E-23CD-F5B787B41189}"/>
              </a:ext>
            </a:extLst>
          </p:cNvPr>
          <p:cNvSpPr/>
          <p:nvPr/>
        </p:nvSpPr>
        <p:spPr bwMode="auto">
          <a:xfrm>
            <a:off x="1244486" y="3290736"/>
            <a:ext cx="387018" cy="426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A77D29-BB45-5BCE-EF15-E534BE5DE45C}"/>
              </a:ext>
            </a:extLst>
          </p:cNvPr>
          <p:cNvSpPr/>
          <p:nvPr/>
        </p:nvSpPr>
        <p:spPr bwMode="auto">
          <a:xfrm>
            <a:off x="1127448" y="4018799"/>
            <a:ext cx="504056" cy="506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11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D62A3-FE3E-E25A-F3E5-82FEEAAF41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9A2A2E-00C5-DAE3-6A80-A4674F8B84A8}"/>
              </a:ext>
            </a:extLst>
          </p:cNvPr>
          <p:cNvSpPr/>
          <p:nvPr/>
        </p:nvSpPr>
        <p:spPr bwMode="auto">
          <a:xfrm>
            <a:off x="1167619" y="1134219"/>
            <a:ext cx="352380" cy="314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DBF92E-145B-5098-FD32-102C67E5D5BB}"/>
              </a:ext>
            </a:extLst>
          </p:cNvPr>
          <p:cNvSpPr/>
          <p:nvPr/>
        </p:nvSpPr>
        <p:spPr bwMode="auto">
          <a:xfrm>
            <a:off x="1196190" y="1868979"/>
            <a:ext cx="304761" cy="324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AEC64E-5CE1-9203-37DD-D37CA7331A23}"/>
              </a:ext>
            </a:extLst>
          </p:cNvPr>
          <p:cNvSpPr/>
          <p:nvPr/>
        </p:nvSpPr>
        <p:spPr bwMode="auto">
          <a:xfrm>
            <a:off x="1167619" y="2622824"/>
            <a:ext cx="361904" cy="305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14D3FE-BF44-0002-7D5B-D28FF3F0C085}"/>
              </a:ext>
            </a:extLst>
          </p:cNvPr>
          <p:cNvSpPr/>
          <p:nvPr/>
        </p:nvSpPr>
        <p:spPr bwMode="auto">
          <a:xfrm>
            <a:off x="1167619" y="3357584"/>
            <a:ext cx="352380" cy="305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321677-D7F0-757A-2C6F-9A54A588F459}"/>
              </a:ext>
            </a:extLst>
          </p:cNvPr>
          <p:cNvSpPr/>
          <p:nvPr/>
        </p:nvSpPr>
        <p:spPr bwMode="auto">
          <a:xfrm>
            <a:off x="1196190" y="4092344"/>
            <a:ext cx="304761" cy="324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3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F1C6A-2568-E50C-E1D3-1CB32F7D40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261646-B4CA-0ABB-95AE-E4B12947E0AF}"/>
              </a:ext>
            </a:extLst>
          </p:cNvPr>
          <p:cNvSpPr/>
          <p:nvPr/>
        </p:nvSpPr>
        <p:spPr bwMode="auto">
          <a:xfrm>
            <a:off x="1196190" y="1258069"/>
            <a:ext cx="314285" cy="30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203468-0372-3EF8-38AB-881E729BFE13}"/>
              </a:ext>
            </a:extLst>
          </p:cNvPr>
          <p:cNvSpPr/>
          <p:nvPr/>
        </p:nvSpPr>
        <p:spPr bwMode="auto">
          <a:xfrm>
            <a:off x="1215238" y="1992314"/>
            <a:ext cx="276190" cy="30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80061F-5510-BB00-CFC9-E950F411BE49}"/>
              </a:ext>
            </a:extLst>
          </p:cNvPr>
          <p:cNvSpPr/>
          <p:nvPr/>
        </p:nvSpPr>
        <p:spPr bwMode="auto">
          <a:xfrm>
            <a:off x="1196190" y="2717024"/>
            <a:ext cx="304761" cy="324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5B492F-DD3D-2986-EEE0-F0CEE2E47250}"/>
              </a:ext>
            </a:extLst>
          </p:cNvPr>
          <p:cNvSpPr/>
          <p:nvPr/>
        </p:nvSpPr>
        <p:spPr bwMode="auto">
          <a:xfrm>
            <a:off x="1215238" y="3470340"/>
            <a:ext cx="276190" cy="30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58A590-0955-5F48-0BD2-0DC3B3F845F1}"/>
              </a:ext>
            </a:extLst>
          </p:cNvPr>
          <p:cNvSpPr/>
          <p:nvPr/>
        </p:nvSpPr>
        <p:spPr bwMode="auto">
          <a:xfrm>
            <a:off x="1196190" y="4214121"/>
            <a:ext cx="314285" cy="30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47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9C24E-600D-18A0-0EF1-90BCBBCDE2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2B144B-91AA-BA5E-1D7E-03FF3BF1A7DB}"/>
              </a:ext>
            </a:extLst>
          </p:cNvPr>
          <p:cNvSpPr/>
          <p:nvPr/>
        </p:nvSpPr>
        <p:spPr bwMode="auto">
          <a:xfrm>
            <a:off x="4577142" y="5590031"/>
            <a:ext cx="1209523" cy="38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54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C2AAC7-5797-CA91-F9DF-3F550AD80E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9BBC54-B229-ABD6-8738-5DCBD10065D6}"/>
              </a:ext>
            </a:extLst>
          </p:cNvPr>
          <p:cNvSpPr/>
          <p:nvPr/>
        </p:nvSpPr>
        <p:spPr bwMode="auto">
          <a:xfrm>
            <a:off x="5300952" y="2591397"/>
            <a:ext cx="1123809" cy="476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0CC69-CF43-D7B2-A6D9-0BFC0EDB9619}"/>
              </a:ext>
            </a:extLst>
          </p:cNvPr>
          <p:cNvSpPr/>
          <p:nvPr/>
        </p:nvSpPr>
        <p:spPr bwMode="auto">
          <a:xfrm>
            <a:off x="4558095" y="3524933"/>
            <a:ext cx="257142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31E1A6-9DC1-7B2D-732D-327C10083D46}"/>
              </a:ext>
            </a:extLst>
          </p:cNvPr>
          <p:cNvSpPr/>
          <p:nvPr/>
        </p:nvSpPr>
        <p:spPr bwMode="auto">
          <a:xfrm>
            <a:off x="6424761" y="4287003"/>
            <a:ext cx="1028571" cy="304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87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752A0F-2CF7-137E-6682-6AA6FDA210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C7EBBB-A1AE-6A9F-80C4-0DCCC97A63DB}"/>
              </a:ext>
            </a:extLst>
          </p:cNvPr>
          <p:cNvSpPr/>
          <p:nvPr/>
        </p:nvSpPr>
        <p:spPr bwMode="auto">
          <a:xfrm>
            <a:off x="8567619" y="1172447"/>
            <a:ext cx="428571" cy="324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AC8E65-A51F-C80E-23E6-1AF5EC30171A}"/>
              </a:ext>
            </a:extLst>
          </p:cNvPr>
          <p:cNvSpPr/>
          <p:nvPr/>
        </p:nvSpPr>
        <p:spPr bwMode="auto">
          <a:xfrm>
            <a:off x="9710476" y="1945601"/>
            <a:ext cx="1238095" cy="391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044E73-9722-D23F-6E94-C730B5FF695C}"/>
              </a:ext>
            </a:extLst>
          </p:cNvPr>
          <p:cNvSpPr/>
          <p:nvPr/>
        </p:nvSpPr>
        <p:spPr bwMode="auto">
          <a:xfrm>
            <a:off x="1758095" y="3472820"/>
            <a:ext cx="1561904" cy="314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2EFB5B-BDCF-4D3A-E6A3-BF80F517027B}"/>
              </a:ext>
            </a:extLst>
          </p:cNvPr>
          <p:cNvSpPr/>
          <p:nvPr/>
        </p:nvSpPr>
        <p:spPr bwMode="auto">
          <a:xfrm>
            <a:off x="4672380" y="4322335"/>
            <a:ext cx="1247619" cy="305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67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F0F81-B387-AEFB-750B-B9C3A227C5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0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83CD9D-104E-D0A4-F52F-BD08709BAB8A}"/>
              </a:ext>
            </a:extLst>
          </p:cNvPr>
          <p:cNvSpPr/>
          <p:nvPr/>
        </p:nvSpPr>
        <p:spPr bwMode="auto">
          <a:xfrm>
            <a:off x="4548571" y="1887100"/>
            <a:ext cx="1438095" cy="324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0055C8-2F68-8611-1C6E-FC574AC31C67}"/>
              </a:ext>
            </a:extLst>
          </p:cNvPr>
          <p:cNvSpPr/>
          <p:nvPr/>
        </p:nvSpPr>
        <p:spPr bwMode="auto">
          <a:xfrm>
            <a:off x="1758095" y="3421800"/>
            <a:ext cx="1676190" cy="31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96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F67EC-C462-BA04-0C0C-8EB946A8B3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2FFA3E-128E-47F6-4171-6B78AC94EED3}"/>
              </a:ext>
            </a:extLst>
          </p:cNvPr>
          <p:cNvSpPr/>
          <p:nvPr/>
        </p:nvSpPr>
        <p:spPr bwMode="auto">
          <a:xfrm>
            <a:off x="1253333" y="4087515"/>
            <a:ext cx="285714" cy="304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05162E4-F854-9C23-C1C6-FDED070882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342"/>
          <a:stretch/>
        </p:blipFill>
        <p:spPr>
          <a:xfrm>
            <a:off x="720000" y="5408336"/>
            <a:ext cx="10800000" cy="54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890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89B05-0C6A-271B-8EAE-609AC0B2B6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20"/>
          <a:stretch/>
        </p:blipFill>
        <p:spPr>
          <a:xfrm>
            <a:off x="720000" y="972000"/>
            <a:ext cx="10800000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1BCA8-9085-7149-B082-37A20278724A}"/>
              </a:ext>
            </a:extLst>
          </p:cNvPr>
          <p:cNvSpPr/>
          <p:nvPr/>
        </p:nvSpPr>
        <p:spPr bwMode="auto">
          <a:xfrm>
            <a:off x="7464153" y="3356992"/>
            <a:ext cx="436800" cy="37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7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89B05-0C6A-271B-8EAE-609AC0B2B6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32"/>
          <a:stretch/>
        </p:blipFill>
        <p:spPr>
          <a:xfrm>
            <a:off x="696000" y="1134548"/>
            <a:ext cx="10800000" cy="2294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07363E-A680-AC49-EBA0-02589F75338D}"/>
              </a:ext>
            </a:extLst>
          </p:cNvPr>
          <p:cNvSpPr/>
          <p:nvPr/>
        </p:nvSpPr>
        <p:spPr bwMode="auto">
          <a:xfrm>
            <a:off x="6038857" y="2075678"/>
            <a:ext cx="847619" cy="314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DBE901-0637-FA42-75B6-2D0F1285DE89}"/>
              </a:ext>
            </a:extLst>
          </p:cNvPr>
          <p:cNvSpPr/>
          <p:nvPr/>
        </p:nvSpPr>
        <p:spPr bwMode="auto">
          <a:xfrm>
            <a:off x="8743619" y="2847643"/>
            <a:ext cx="1190476" cy="381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C1E6957-8A3F-4437-8219-25529BA60B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358913"/>
            <a:ext cx="10800000" cy="3020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C05174-966F-4D6D-B609-739EC64F2F01}"/>
              </a:ext>
            </a:extLst>
          </p:cNvPr>
          <p:cNvSpPr/>
          <p:nvPr/>
        </p:nvSpPr>
        <p:spPr bwMode="auto">
          <a:xfrm>
            <a:off x="8115047" y="4292582"/>
            <a:ext cx="590476" cy="323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ED0288-8364-4A99-823A-DF87D7D12626}"/>
              </a:ext>
            </a:extLst>
          </p:cNvPr>
          <p:cNvSpPr/>
          <p:nvPr/>
        </p:nvSpPr>
        <p:spPr bwMode="auto">
          <a:xfrm>
            <a:off x="8115047" y="5064288"/>
            <a:ext cx="1857141" cy="39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78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D8F5D2-9CC5-D947-81CB-492BF2C046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D41D1B-1D91-0CEA-BBD1-A117FF858638}"/>
              </a:ext>
            </a:extLst>
          </p:cNvPr>
          <p:cNvSpPr/>
          <p:nvPr/>
        </p:nvSpPr>
        <p:spPr bwMode="auto">
          <a:xfrm>
            <a:off x="8853333" y="3473128"/>
            <a:ext cx="2342857" cy="391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9B90102-1C3D-79B7-88E8-AEB1598288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56"/>
          <a:stretch/>
        </p:blipFill>
        <p:spPr>
          <a:xfrm>
            <a:off x="720000" y="3645024"/>
            <a:ext cx="10800000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E1C55F-02D4-439D-0B87-BEDC882351AD}"/>
              </a:ext>
            </a:extLst>
          </p:cNvPr>
          <p:cNvSpPr/>
          <p:nvPr/>
        </p:nvSpPr>
        <p:spPr bwMode="auto">
          <a:xfrm>
            <a:off x="1215238" y="4035919"/>
            <a:ext cx="10000000" cy="390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DB3472-2422-69DE-2311-782159C2483D}"/>
              </a:ext>
            </a:extLst>
          </p:cNvPr>
          <p:cNvSpPr/>
          <p:nvPr/>
        </p:nvSpPr>
        <p:spPr bwMode="auto">
          <a:xfrm>
            <a:off x="1215238" y="4779573"/>
            <a:ext cx="276190" cy="324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34C92E-8A93-43E8-D91E-EA70B97D1A9F}"/>
              </a:ext>
            </a:extLst>
          </p:cNvPr>
          <p:cNvSpPr/>
          <p:nvPr/>
        </p:nvSpPr>
        <p:spPr bwMode="auto">
          <a:xfrm>
            <a:off x="3462857" y="6276415"/>
            <a:ext cx="3400000" cy="314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63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B90102-1C3D-79B7-88E8-AEB1598288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45"/>
          <a:stretch/>
        </p:blipFill>
        <p:spPr>
          <a:xfrm>
            <a:off x="720000" y="962349"/>
            <a:ext cx="9552464" cy="1203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9CBC22-D0EE-E051-6C9C-29FDA003B3C1}"/>
              </a:ext>
            </a:extLst>
          </p:cNvPr>
          <p:cNvSpPr/>
          <p:nvPr/>
        </p:nvSpPr>
        <p:spPr bwMode="auto">
          <a:xfrm>
            <a:off x="1991544" y="1610421"/>
            <a:ext cx="5256584" cy="392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8B51C44-5A8B-0739-C8DF-17C4CE1E82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65351"/>
            <a:ext cx="9552464" cy="462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3AE3EA-315F-F61F-326E-4E0652A61464}"/>
              </a:ext>
            </a:extLst>
          </p:cNvPr>
          <p:cNvSpPr/>
          <p:nvPr/>
        </p:nvSpPr>
        <p:spPr bwMode="auto">
          <a:xfrm>
            <a:off x="1991544" y="2924945"/>
            <a:ext cx="4248472" cy="411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D2A163-72F0-7E5E-94D2-967BEB20A40E}"/>
              </a:ext>
            </a:extLst>
          </p:cNvPr>
          <p:cNvSpPr/>
          <p:nvPr/>
        </p:nvSpPr>
        <p:spPr bwMode="auto">
          <a:xfrm>
            <a:off x="1880078" y="6237311"/>
            <a:ext cx="2919778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1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59082-2520-34A6-0150-F213D1410A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3227"/>
            <a:ext cx="9145016" cy="2531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2ABDEC-56A5-287E-13BF-1F32919A0E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7"/>
          <a:stretch/>
        </p:blipFill>
        <p:spPr>
          <a:xfrm>
            <a:off x="751565" y="3212976"/>
            <a:ext cx="7514161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482152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E11D5-A936-6109-A009-9105844EDD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59"/>
          <a:stretch/>
        </p:blipFill>
        <p:spPr>
          <a:xfrm>
            <a:off x="720000" y="980728"/>
            <a:ext cx="10800000" cy="350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939C9-34B3-0A4B-BEDE-2458CF8E19D2}"/>
              </a:ext>
            </a:extLst>
          </p:cNvPr>
          <p:cNvSpPr/>
          <p:nvPr/>
        </p:nvSpPr>
        <p:spPr bwMode="auto">
          <a:xfrm>
            <a:off x="7129523" y="1756173"/>
            <a:ext cx="4095238" cy="390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064705-470C-7D12-7F36-D7BF8787C18B}"/>
              </a:ext>
            </a:extLst>
          </p:cNvPr>
          <p:cNvSpPr/>
          <p:nvPr/>
        </p:nvSpPr>
        <p:spPr bwMode="auto">
          <a:xfrm>
            <a:off x="681904" y="2489796"/>
            <a:ext cx="10438095" cy="390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95A02C-0F70-51BA-B657-C23B07988E8B}"/>
              </a:ext>
            </a:extLst>
          </p:cNvPr>
          <p:cNvSpPr/>
          <p:nvPr/>
        </p:nvSpPr>
        <p:spPr bwMode="auto">
          <a:xfrm>
            <a:off x="681904" y="3232946"/>
            <a:ext cx="10542857" cy="390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17CE18-BBC5-0C10-66E4-729298A2882D}"/>
              </a:ext>
            </a:extLst>
          </p:cNvPr>
          <p:cNvSpPr/>
          <p:nvPr/>
        </p:nvSpPr>
        <p:spPr bwMode="auto">
          <a:xfrm>
            <a:off x="681904" y="3966569"/>
            <a:ext cx="10523809" cy="390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11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9F08A8-6E64-DC88-40C4-0ED40771E4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710D99-3489-FFF8-4B00-A39770CD8455}"/>
              </a:ext>
            </a:extLst>
          </p:cNvPr>
          <p:cNvSpPr/>
          <p:nvPr/>
        </p:nvSpPr>
        <p:spPr bwMode="auto">
          <a:xfrm>
            <a:off x="681903" y="1200894"/>
            <a:ext cx="10542857" cy="38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250B79-CFF7-1C39-CA05-8DFA881052DF}"/>
              </a:ext>
            </a:extLst>
          </p:cNvPr>
          <p:cNvSpPr/>
          <p:nvPr/>
        </p:nvSpPr>
        <p:spPr bwMode="auto">
          <a:xfrm>
            <a:off x="681904" y="1925726"/>
            <a:ext cx="10542857" cy="39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1A211F-23F4-94A0-5995-131FE9B47FDD}"/>
              </a:ext>
            </a:extLst>
          </p:cNvPr>
          <p:cNvSpPr/>
          <p:nvPr/>
        </p:nvSpPr>
        <p:spPr bwMode="auto">
          <a:xfrm>
            <a:off x="681904" y="2660096"/>
            <a:ext cx="4276190" cy="39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322C0F-7112-B3B7-4C93-C44409093A4F}"/>
              </a:ext>
            </a:extLst>
          </p:cNvPr>
          <p:cNvSpPr/>
          <p:nvPr/>
        </p:nvSpPr>
        <p:spPr bwMode="auto">
          <a:xfrm>
            <a:off x="681904" y="3394465"/>
            <a:ext cx="9580952" cy="40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62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162E4-F854-9C23-C1C6-FDED070882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3"/>
          <a:stretch/>
        </p:blipFill>
        <p:spPr>
          <a:xfrm>
            <a:off x="720000" y="980728"/>
            <a:ext cx="10800000" cy="224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8B9D0F-86A5-F574-8587-9F61D501B4E6}"/>
              </a:ext>
            </a:extLst>
          </p:cNvPr>
          <p:cNvSpPr/>
          <p:nvPr/>
        </p:nvSpPr>
        <p:spPr bwMode="auto">
          <a:xfrm>
            <a:off x="1196190" y="1153670"/>
            <a:ext cx="304761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05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627970-3E33-096A-FE3A-EE0EF37EEF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87CD8C-BE21-0DAE-13DE-1D7AD0804429}"/>
              </a:ext>
            </a:extLst>
          </p:cNvPr>
          <p:cNvSpPr/>
          <p:nvPr/>
        </p:nvSpPr>
        <p:spPr bwMode="auto">
          <a:xfrm>
            <a:off x="1224761" y="1858965"/>
            <a:ext cx="285714" cy="305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54DDD9-A153-4EE4-6BF0-B3A8392B5B9B}"/>
              </a:ext>
            </a:extLst>
          </p:cNvPr>
          <p:cNvSpPr/>
          <p:nvPr/>
        </p:nvSpPr>
        <p:spPr bwMode="auto">
          <a:xfrm>
            <a:off x="1186666" y="4071611"/>
            <a:ext cx="352380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27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6EF34-75DA-ABE4-2AED-AA715B3A19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725F4E-75E8-2EFE-30C2-8F3DF75D4D11}"/>
              </a:ext>
            </a:extLst>
          </p:cNvPr>
          <p:cNvSpPr/>
          <p:nvPr/>
        </p:nvSpPr>
        <p:spPr bwMode="auto">
          <a:xfrm>
            <a:off x="1186666" y="1953078"/>
            <a:ext cx="342857" cy="31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96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DB9DB-691C-8134-5113-A365E4D6F6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21E22A-D528-F591-1DAF-0C4D7B8A32A9}"/>
              </a:ext>
            </a:extLst>
          </p:cNvPr>
          <p:cNvSpPr/>
          <p:nvPr/>
        </p:nvSpPr>
        <p:spPr bwMode="auto">
          <a:xfrm>
            <a:off x="1196190" y="1191452"/>
            <a:ext cx="304761" cy="31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EFCC96-44E6-9100-AD1B-AAB5CA9A3060}"/>
              </a:ext>
            </a:extLst>
          </p:cNvPr>
          <p:cNvSpPr/>
          <p:nvPr/>
        </p:nvSpPr>
        <p:spPr bwMode="auto">
          <a:xfrm>
            <a:off x="1215238" y="3405061"/>
            <a:ext cx="276190" cy="31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38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</Words>
  <Application>Microsoft Office PowerPoint</Application>
  <PresentationFormat>宽屏</PresentationFormat>
  <Paragraphs>1</Paragraphs>
  <Slides>56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1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2023-08-24T13:53:11Z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