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7" r:id="rId4"/>
    <p:sldId id="388" r:id="rId5"/>
    <p:sldId id="386" r:id="rId6"/>
    <p:sldId id="385" r:id="rId7"/>
    <p:sldId id="384" r:id="rId8"/>
    <p:sldId id="382" r:id="rId9"/>
    <p:sldId id="381" r:id="rId10"/>
    <p:sldId id="380" r:id="rId11"/>
    <p:sldId id="379" r:id="rId12"/>
    <p:sldId id="378" r:id="rId13"/>
    <p:sldId id="389" r:id="rId14"/>
    <p:sldId id="376" r:id="rId15"/>
    <p:sldId id="375" r:id="rId16"/>
    <p:sldId id="374" r:id="rId17"/>
    <p:sldId id="373" r:id="rId18"/>
    <p:sldId id="372" r:id="rId19"/>
    <p:sldId id="370" r:id="rId20"/>
    <p:sldId id="369" r:id="rId21"/>
    <p:sldId id="368" r:id="rId22"/>
    <p:sldId id="367" r:id="rId23"/>
    <p:sldId id="365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3124200"/>
            <a:ext cx="58578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450C5A-A205-7AA9-FFAA-0E27D5EBAC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8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44D1CF-952C-D223-1BA1-34BB5CA1EA60}"/>
              </a:ext>
            </a:extLst>
          </p:cNvPr>
          <p:cNvSpPr/>
          <p:nvPr/>
        </p:nvSpPr>
        <p:spPr bwMode="auto">
          <a:xfrm>
            <a:off x="1343574" y="1306568"/>
            <a:ext cx="325343" cy="37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8E0879-82EF-8656-CCD5-E078D140F677}"/>
              </a:ext>
            </a:extLst>
          </p:cNvPr>
          <p:cNvSpPr/>
          <p:nvPr/>
        </p:nvSpPr>
        <p:spPr bwMode="auto">
          <a:xfrm>
            <a:off x="1325499" y="3178342"/>
            <a:ext cx="361492" cy="37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198679-4C8A-0FED-8D19-1630E714661C}"/>
              </a:ext>
            </a:extLst>
          </p:cNvPr>
          <p:cNvSpPr/>
          <p:nvPr/>
        </p:nvSpPr>
        <p:spPr bwMode="auto">
          <a:xfrm>
            <a:off x="1325499" y="5022989"/>
            <a:ext cx="352455" cy="397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00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6F6C1E-8DDD-A003-077F-5015E768E8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3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75F56C-10E1-D889-49FA-90C3B1CDF31C}"/>
              </a:ext>
            </a:extLst>
          </p:cNvPr>
          <p:cNvSpPr/>
          <p:nvPr/>
        </p:nvSpPr>
        <p:spPr bwMode="auto">
          <a:xfrm>
            <a:off x="1312432" y="1141411"/>
            <a:ext cx="432569" cy="395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490F83-7A39-1070-3437-6C7DAEC16536}"/>
              </a:ext>
            </a:extLst>
          </p:cNvPr>
          <p:cNvSpPr/>
          <p:nvPr/>
        </p:nvSpPr>
        <p:spPr bwMode="auto">
          <a:xfrm>
            <a:off x="1368854" y="3080235"/>
            <a:ext cx="338532" cy="395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8D302C-5052-51CF-910D-B28B8232ECFA}"/>
              </a:ext>
            </a:extLst>
          </p:cNvPr>
          <p:cNvSpPr/>
          <p:nvPr/>
        </p:nvSpPr>
        <p:spPr bwMode="auto">
          <a:xfrm>
            <a:off x="1350047" y="5009647"/>
            <a:ext cx="366743" cy="414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39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FBC28F-A162-E0F3-5D81-0B2736F02D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2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395CC8-F12B-6D90-1248-438A76E15CE2}"/>
              </a:ext>
            </a:extLst>
          </p:cNvPr>
          <p:cNvSpPr/>
          <p:nvPr/>
        </p:nvSpPr>
        <p:spPr bwMode="auto">
          <a:xfrm>
            <a:off x="1320000" y="1191632"/>
            <a:ext cx="438095" cy="401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3FD35AA-5C87-1BA8-307D-AFD8E9C6AE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4944"/>
            <a:ext cx="10800000" cy="3770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FDEF1B-AC38-B589-1964-A1E00B68B8CA}"/>
              </a:ext>
            </a:extLst>
          </p:cNvPr>
          <p:cNvSpPr/>
          <p:nvPr/>
        </p:nvSpPr>
        <p:spPr bwMode="auto">
          <a:xfrm>
            <a:off x="1358095" y="3058570"/>
            <a:ext cx="380952" cy="39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6AB61C-ADCB-9C79-BF55-B7AD65DF4BB8}"/>
              </a:ext>
            </a:extLst>
          </p:cNvPr>
          <p:cNvSpPr/>
          <p:nvPr/>
        </p:nvSpPr>
        <p:spPr bwMode="auto">
          <a:xfrm>
            <a:off x="1377142" y="4996157"/>
            <a:ext cx="342857" cy="40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8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8DA9DA-3182-C3C6-F9D9-5BB8C7775A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2"/>
          <a:stretch/>
        </p:blipFill>
        <p:spPr>
          <a:xfrm>
            <a:off x="720000" y="971998"/>
            <a:ext cx="10776600" cy="3696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677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8DA9DA-3182-C3C6-F9D9-5BB8C7775A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8"/>
          <a:stretch/>
        </p:blipFill>
        <p:spPr>
          <a:xfrm>
            <a:off x="720000" y="1137514"/>
            <a:ext cx="10702702" cy="2651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11B659C-0721-97D3-EB82-30204FA680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45"/>
          <a:stretch/>
        </p:blipFill>
        <p:spPr>
          <a:xfrm>
            <a:off x="715065" y="3789040"/>
            <a:ext cx="10702702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517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1B659C-0721-97D3-EB82-30204FA680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8"/>
          <a:stretch/>
        </p:blipFill>
        <p:spPr>
          <a:xfrm>
            <a:off x="720000" y="1124744"/>
            <a:ext cx="10702702" cy="2582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40758C9-1791-6027-BB11-FB9F3EC10B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43"/>
          <a:stretch/>
        </p:blipFill>
        <p:spPr>
          <a:xfrm>
            <a:off x="719999" y="3707664"/>
            <a:ext cx="10702703" cy="2811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9771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0758C9-1791-6027-BB11-FB9F3EC10B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7"/>
          <a:stretch/>
        </p:blipFill>
        <p:spPr>
          <a:xfrm>
            <a:off x="720000" y="1052736"/>
            <a:ext cx="10448548" cy="2726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5BB7389-907A-21E0-D511-4FF62F12B9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43"/>
          <a:stretch/>
        </p:blipFill>
        <p:spPr>
          <a:xfrm>
            <a:off x="719999" y="3779672"/>
            <a:ext cx="10448549" cy="2608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526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BB7389-907A-21E0-D511-4FF62F12B9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07"/>
          <a:stretch/>
        </p:blipFill>
        <p:spPr>
          <a:xfrm>
            <a:off x="720000" y="1052736"/>
            <a:ext cx="10735129" cy="3744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396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E80FC9-28C8-B94F-0107-0BAA2B0F1F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8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958A6C5-9D5E-E0CB-971E-E6DAE04A7A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60605"/>
            <a:ext cx="10800000" cy="1931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108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0512A8-7779-2760-9404-A8A0DD0D19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7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54FF41-0918-9E09-5447-1D2BF476C92A}"/>
              </a:ext>
            </a:extLst>
          </p:cNvPr>
          <p:cNvSpPr/>
          <p:nvPr/>
        </p:nvSpPr>
        <p:spPr bwMode="auto">
          <a:xfrm>
            <a:off x="10139047" y="2214203"/>
            <a:ext cx="438095" cy="401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78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7531E2-11FB-8E63-1F60-8273C2F6D8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17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FB3E70-97C2-E1C2-7324-BFD5A32CCF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63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D77621-47C8-B908-85A7-CFB916477C1C}"/>
              </a:ext>
            </a:extLst>
          </p:cNvPr>
          <p:cNvSpPr/>
          <p:nvPr/>
        </p:nvSpPr>
        <p:spPr bwMode="auto">
          <a:xfrm>
            <a:off x="10168724" y="2241473"/>
            <a:ext cx="369238" cy="407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13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6EFD87-520D-0B94-F774-14F129E5DC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7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42E9A4-3333-D7E5-1F12-1863D1020E94}"/>
              </a:ext>
            </a:extLst>
          </p:cNvPr>
          <p:cNvSpPr/>
          <p:nvPr/>
        </p:nvSpPr>
        <p:spPr bwMode="auto">
          <a:xfrm>
            <a:off x="10215238" y="2222516"/>
            <a:ext cx="390476" cy="400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99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0F245B-3C04-0290-8706-543F017162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7"/>
            <a:ext cx="7680256" cy="3358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08EF7C-F0CD-3A3E-2BA2-70BFDF487868}"/>
              </a:ext>
            </a:extLst>
          </p:cNvPr>
          <p:cNvSpPr/>
          <p:nvPr/>
        </p:nvSpPr>
        <p:spPr bwMode="auto">
          <a:xfrm>
            <a:off x="7392144" y="836712"/>
            <a:ext cx="371427" cy="410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1CAB505-3CC5-37DE-E46A-ECECD60095E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050706"/>
            <a:ext cx="7680256" cy="2774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0036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892072-9182-AEA1-981F-B47DFC730F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977"/>
            <a:ext cx="7560840" cy="3234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E5F0C7-0860-5ECA-FD38-434AA038CCE3}"/>
              </a:ext>
            </a:extLst>
          </p:cNvPr>
          <p:cNvSpPr/>
          <p:nvPr/>
        </p:nvSpPr>
        <p:spPr bwMode="auto">
          <a:xfrm>
            <a:off x="7248128" y="1556792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50D0B26-4AA9-43B3-F4D5-62124AC17E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3990030"/>
            <a:ext cx="7560840" cy="2566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41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ACBE4B-01D4-0775-34EA-AE980768B2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91"/>
          <a:stretch/>
        </p:blipFill>
        <p:spPr>
          <a:xfrm>
            <a:off x="720000" y="972000"/>
            <a:ext cx="10517928" cy="3825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527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ACBE4B-01D4-0775-34EA-AE980768B2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09"/>
          <a:stretch/>
        </p:blipFill>
        <p:spPr>
          <a:xfrm>
            <a:off x="720000" y="1124744"/>
            <a:ext cx="10517928" cy="1646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CFCB6A1-9EDA-4A59-1ACD-16C624C51F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94"/>
          <a:stretch/>
        </p:blipFill>
        <p:spPr>
          <a:xfrm>
            <a:off x="720000" y="2771560"/>
            <a:ext cx="10517928" cy="2720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2462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FCB6A1-9EDA-4A59-1ACD-16C624C51F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7"/>
          <a:stretch/>
        </p:blipFill>
        <p:spPr>
          <a:xfrm>
            <a:off x="719999" y="990096"/>
            <a:ext cx="10533123" cy="3526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9D9C801-4D0B-D787-873C-02173CF328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97"/>
          <a:stretch/>
        </p:blipFill>
        <p:spPr>
          <a:xfrm>
            <a:off x="719999" y="4516714"/>
            <a:ext cx="10545938" cy="94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58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9C801-4D0B-D787-873C-02173CF328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54"/>
          <a:stretch/>
        </p:blipFill>
        <p:spPr>
          <a:xfrm>
            <a:off x="720000" y="924538"/>
            <a:ext cx="9696480" cy="4228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F411C73-41A1-DCCC-8E5D-BD05C5ED15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44"/>
          <a:stretch/>
        </p:blipFill>
        <p:spPr>
          <a:xfrm>
            <a:off x="720000" y="5153228"/>
            <a:ext cx="9696480" cy="162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8098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411C73-41A1-DCCC-8E5D-BD05C5ED15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32"/>
          <a:stretch/>
        </p:blipFill>
        <p:spPr>
          <a:xfrm>
            <a:off x="720000" y="908720"/>
            <a:ext cx="9696480" cy="2495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69F1212-DDCA-61C7-BA75-2428850AD3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04123"/>
            <a:ext cx="9696480" cy="3361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489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AE62AC-0A66-8592-E443-8E84C75E07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3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2E3153-FB86-26BB-EFA0-89FAED761DFA}"/>
              </a:ext>
            </a:extLst>
          </p:cNvPr>
          <p:cNvSpPr/>
          <p:nvPr/>
        </p:nvSpPr>
        <p:spPr bwMode="auto">
          <a:xfrm>
            <a:off x="1368854" y="1282588"/>
            <a:ext cx="338532" cy="395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59F4CD-639B-E2EE-FFAD-78C6F2E3415B}"/>
              </a:ext>
            </a:extLst>
          </p:cNvPr>
          <p:cNvSpPr/>
          <p:nvPr/>
        </p:nvSpPr>
        <p:spPr bwMode="auto">
          <a:xfrm>
            <a:off x="1350047" y="3221411"/>
            <a:ext cx="376147" cy="395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BD5979-2ECC-F21B-B23B-3F2F733D1FD3}"/>
              </a:ext>
            </a:extLst>
          </p:cNvPr>
          <p:cNvSpPr/>
          <p:nvPr/>
        </p:nvSpPr>
        <p:spPr bwMode="auto">
          <a:xfrm>
            <a:off x="1312432" y="5150823"/>
            <a:ext cx="432569" cy="395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021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070267-1D0E-1E0E-4E34-791C5CE225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38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CECD0B-C24D-A567-EAD9-F9AF7D26DEEE}"/>
              </a:ext>
            </a:extLst>
          </p:cNvPr>
          <p:cNvSpPr/>
          <p:nvPr/>
        </p:nvSpPr>
        <p:spPr bwMode="auto">
          <a:xfrm>
            <a:off x="1344143" y="1326174"/>
            <a:ext cx="372622" cy="391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342EF4-25DB-1E3D-F5E7-BF5F7CF646D1}"/>
              </a:ext>
            </a:extLst>
          </p:cNvPr>
          <p:cNvSpPr/>
          <p:nvPr/>
        </p:nvSpPr>
        <p:spPr bwMode="auto">
          <a:xfrm>
            <a:off x="1344143" y="3236854"/>
            <a:ext cx="363307" cy="410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27EA86-0358-2434-58C0-E1537750635F}"/>
              </a:ext>
            </a:extLst>
          </p:cNvPr>
          <p:cNvSpPr/>
          <p:nvPr/>
        </p:nvSpPr>
        <p:spPr bwMode="auto">
          <a:xfrm>
            <a:off x="1306880" y="5166174"/>
            <a:ext cx="428516" cy="391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40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2023-08-24T13:29:30Z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