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86" r:id="rId4"/>
    <p:sldId id="385" r:id="rId5"/>
    <p:sldId id="384" r:id="rId6"/>
    <p:sldId id="383" r:id="rId7"/>
    <p:sldId id="382" r:id="rId8"/>
    <p:sldId id="380" r:id="rId9"/>
    <p:sldId id="379" r:id="rId10"/>
    <p:sldId id="378" r:id="rId11"/>
    <p:sldId id="377" r:id="rId12"/>
    <p:sldId id="376" r:id="rId13"/>
    <p:sldId id="375" r:id="rId14"/>
    <p:sldId id="374" r:id="rId15"/>
    <p:sldId id="373" r:id="rId16"/>
    <p:sldId id="372" r:id="rId17"/>
    <p:sldId id="371" r:id="rId18"/>
    <p:sldId id="370" r:id="rId19"/>
    <p:sldId id="369" r:id="rId20"/>
    <p:sldId id="368" r:id="rId21"/>
    <p:sldId id="367" r:id="rId22"/>
    <p:sldId id="366" r:id="rId23"/>
    <p:sldId id="365" r:id="rId24"/>
    <p:sldId id="364" r:id="rId2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9425" y="3105150"/>
            <a:ext cx="6153150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047DFD-141B-C7D2-F6B4-E0A656B5D4D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547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42876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F81B16-416C-7A5E-A3E1-1055CC09C2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386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49BC985-610A-2459-F7D4-C3CA002DE975}"/>
              </a:ext>
            </a:extLst>
          </p:cNvPr>
          <p:cNvSpPr/>
          <p:nvPr/>
        </p:nvSpPr>
        <p:spPr bwMode="auto">
          <a:xfrm>
            <a:off x="3297612" y="3279296"/>
            <a:ext cx="271761" cy="3460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665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11ADB3-4EC3-9276-33D1-7E98935AEEA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781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7E2C552-9BFA-0E04-5041-BAC813F4F55C}"/>
              </a:ext>
            </a:extLst>
          </p:cNvPr>
          <p:cNvSpPr/>
          <p:nvPr/>
        </p:nvSpPr>
        <p:spPr bwMode="auto">
          <a:xfrm>
            <a:off x="2891428" y="2030834"/>
            <a:ext cx="438095" cy="391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764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359126-B063-953D-8643-72780867544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4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E8DC5A5-8176-363F-8E7C-9D849ACF2943}"/>
              </a:ext>
            </a:extLst>
          </p:cNvPr>
          <p:cNvSpPr/>
          <p:nvPr/>
        </p:nvSpPr>
        <p:spPr bwMode="auto">
          <a:xfrm>
            <a:off x="2939047" y="1945376"/>
            <a:ext cx="390476" cy="4008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2462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198147-2D99-2CEC-C12A-C659A36521D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5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43FE2E6-ED41-BA6E-2352-62B75E15693C}"/>
              </a:ext>
            </a:extLst>
          </p:cNvPr>
          <p:cNvSpPr/>
          <p:nvPr/>
        </p:nvSpPr>
        <p:spPr bwMode="auto">
          <a:xfrm>
            <a:off x="1843809" y="3724754"/>
            <a:ext cx="342857" cy="3905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18BAD15-36C4-47C7-5F64-66418045747E}"/>
              </a:ext>
            </a:extLst>
          </p:cNvPr>
          <p:cNvSpPr/>
          <p:nvPr/>
        </p:nvSpPr>
        <p:spPr bwMode="auto">
          <a:xfrm>
            <a:off x="9948571" y="5391647"/>
            <a:ext cx="371428" cy="4095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2842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0F5796-6CBA-5E6A-C9D4-69651930C74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594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28039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C99E21-FDC5-86CD-59CC-7755161A787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640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92173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F86CE0-DC24-4A57-D95C-DC60DB145FA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18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78016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930871-AAA0-4A42-B426-9D170DCFEEE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591"/>
          <a:stretch/>
        </p:blipFill>
        <p:spPr>
          <a:xfrm>
            <a:off x="720000" y="971999"/>
            <a:ext cx="10795682" cy="44012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235A736-D721-EDBF-1AF0-FAB3FE7A6F26}"/>
              </a:ext>
            </a:extLst>
          </p:cNvPr>
          <p:cNvSpPr/>
          <p:nvPr/>
        </p:nvSpPr>
        <p:spPr bwMode="auto">
          <a:xfrm>
            <a:off x="6023992" y="2132856"/>
            <a:ext cx="1872208" cy="5899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86CD98F-BF7D-8FCA-D09B-AA919D9587D8}"/>
              </a:ext>
            </a:extLst>
          </p:cNvPr>
          <p:cNvSpPr/>
          <p:nvPr/>
        </p:nvSpPr>
        <p:spPr bwMode="auto">
          <a:xfrm>
            <a:off x="1775520" y="3861048"/>
            <a:ext cx="2232248" cy="5349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1893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F20B36-CF34-75D0-191D-3C590C4B646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1" y="2320851"/>
            <a:ext cx="9480456" cy="44634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7DEEF9F-D003-0B55-59D4-489C18C81B84}"/>
              </a:ext>
            </a:extLst>
          </p:cNvPr>
          <p:cNvSpPr/>
          <p:nvPr/>
        </p:nvSpPr>
        <p:spPr bwMode="auto">
          <a:xfrm>
            <a:off x="8256240" y="3140969"/>
            <a:ext cx="118129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AEA5AE6-8D67-669E-F9C1-FEE9B3AC411F}"/>
              </a:ext>
            </a:extLst>
          </p:cNvPr>
          <p:cNvSpPr/>
          <p:nvPr/>
        </p:nvSpPr>
        <p:spPr bwMode="auto">
          <a:xfrm>
            <a:off x="1559496" y="6021288"/>
            <a:ext cx="1423752" cy="5770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F6930871-AAA0-4A42-B426-9D170DCFEEE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910"/>
          <a:stretch/>
        </p:blipFill>
        <p:spPr>
          <a:xfrm>
            <a:off x="720001" y="908720"/>
            <a:ext cx="9480456" cy="14121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7DEEF9F-D003-0B55-59D4-489C18C81B84}"/>
              </a:ext>
            </a:extLst>
          </p:cNvPr>
          <p:cNvSpPr/>
          <p:nvPr/>
        </p:nvSpPr>
        <p:spPr bwMode="auto">
          <a:xfrm>
            <a:off x="7824192" y="1610100"/>
            <a:ext cx="1613342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680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62F9B4-5FFB-CD87-9468-C8CBD66C6A4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034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ABE9F3F-DBC1-2CD0-44EA-E5FEC21E3624}"/>
              </a:ext>
            </a:extLst>
          </p:cNvPr>
          <p:cNvSpPr/>
          <p:nvPr/>
        </p:nvSpPr>
        <p:spPr bwMode="auto">
          <a:xfrm>
            <a:off x="5287779" y="4024719"/>
            <a:ext cx="1308520" cy="417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2517367-39A9-AC82-E571-CF742FB57AE8}"/>
              </a:ext>
            </a:extLst>
          </p:cNvPr>
          <p:cNvSpPr/>
          <p:nvPr/>
        </p:nvSpPr>
        <p:spPr bwMode="auto">
          <a:xfrm>
            <a:off x="1659244" y="6193757"/>
            <a:ext cx="2119321" cy="4257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6DA1DA-832A-60F3-8854-0D242D7B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619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37FCC09-7CA7-5BD3-7FB5-0C71C97BDE0D}"/>
              </a:ext>
            </a:extLst>
          </p:cNvPr>
          <p:cNvSpPr/>
          <p:nvPr/>
        </p:nvSpPr>
        <p:spPr bwMode="auto">
          <a:xfrm>
            <a:off x="5865539" y="1829872"/>
            <a:ext cx="1796855" cy="3513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7DE2C38-AF6A-2528-8D9C-35B2D0336A9D}"/>
              </a:ext>
            </a:extLst>
          </p:cNvPr>
          <p:cNvSpPr/>
          <p:nvPr/>
        </p:nvSpPr>
        <p:spPr bwMode="auto">
          <a:xfrm>
            <a:off x="6870145" y="4746638"/>
            <a:ext cx="1437484" cy="3431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D2C7F1C-33DA-1FED-DFDD-A67E013900A5}"/>
              </a:ext>
            </a:extLst>
          </p:cNvPr>
          <p:cNvSpPr/>
          <p:nvPr/>
        </p:nvSpPr>
        <p:spPr bwMode="auto">
          <a:xfrm>
            <a:off x="2778215" y="6192765"/>
            <a:ext cx="800417" cy="3349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0901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43A448-AAD0-31D7-368B-A771BD3A3C6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922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099AB20-8216-C7D5-7EF5-37512CFB9B6A}"/>
              </a:ext>
            </a:extLst>
          </p:cNvPr>
          <p:cNvSpPr/>
          <p:nvPr/>
        </p:nvSpPr>
        <p:spPr bwMode="auto">
          <a:xfrm>
            <a:off x="9369374" y="2019272"/>
            <a:ext cx="1158231" cy="3927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2EE38E8-EFC5-B79D-086C-9C4131E4E223}"/>
              </a:ext>
            </a:extLst>
          </p:cNvPr>
          <p:cNvSpPr/>
          <p:nvPr/>
        </p:nvSpPr>
        <p:spPr bwMode="auto">
          <a:xfrm>
            <a:off x="6847418" y="4600051"/>
            <a:ext cx="1373064" cy="3927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024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358A30-C65E-DE06-D124-F20940C8CBC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380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D70F8E-5059-443E-DC46-3C97E844485B}"/>
              </a:ext>
            </a:extLst>
          </p:cNvPr>
          <p:cNvSpPr/>
          <p:nvPr/>
        </p:nvSpPr>
        <p:spPr bwMode="auto">
          <a:xfrm>
            <a:off x="2017858" y="4593888"/>
            <a:ext cx="773192" cy="2856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1985E23-9914-BCED-BDD6-41DC22EA165D}"/>
              </a:ext>
            </a:extLst>
          </p:cNvPr>
          <p:cNvSpPr/>
          <p:nvPr/>
        </p:nvSpPr>
        <p:spPr bwMode="auto">
          <a:xfrm>
            <a:off x="3131623" y="6132960"/>
            <a:ext cx="1086151" cy="387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634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9CCA89-F91D-4B1A-1A2F-4E00395C8FB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40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036255E-DC57-0145-1BEC-F01F76A2588F}"/>
              </a:ext>
            </a:extLst>
          </p:cNvPr>
          <p:cNvSpPr/>
          <p:nvPr/>
        </p:nvSpPr>
        <p:spPr bwMode="auto">
          <a:xfrm>
            <a:off x="7548571" y="2991157"/>
            <a:ext cx="304761" cy="3047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27E36A4-4FF2-44C2-55C7-E0F6245B270F}"/>
              </a:ext>
            </a:extLst>
          </p:cNvPr>
          <p:cNvSpPr/>
          <p:nvPr/>
        </p:nvSpPr>
        <p:spPr bwMode="auto">
          <a:xfrm>
            <a:off x="2053333" y="4686487"/>
            <a:ext cx="647619" cy="2952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8189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55CA1D-1709-E77A-14B4-D7E0E8D2A19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014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8D767C-0CF5-5D26-6DA9-4552D2CF2DD1}"/>
              </a:ext>
            </a:extLst>
          </p:cNvPr>
          <p:cNvSpPr/>
          <p:nvPr/>
        </p:nvSpPr>
        <p:spPr bwMode="auto">
          <a:xfrm>
            <a:off x="6539047" y="2877831"/>
            <a:ext cx="542857" cy="3621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0838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378399-FDE2-B57D-9121-0E7953CDEE3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930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A54EEFE-0E94-7694-1377-8A607C14FA34}"/>
              </a:ext>
            </a:extLst>
          </p:cNvPr>
          <p:cNvSpPr/>
          <p:nvPr/>
        </p:nvSpPr>
        <p:spPr bwMode="auto">
          <a:xfrm>
            <a:off x="3821060" y="1287000"/>
            <a:ext cx="1222446" cy="279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6C49662-491E-5DA6-931E-DEB7F9084714}"/>
              </a:ext>
            </a:extLst>
          </p:cNvPr>
          <p:cNvSpPr/>
          <p:nvPr/>
        </p:nvSpPr>
        <p:spPr bwMode="auto">
          <a:xfrm>
            <a:off x="2868270" y="4419000"/>
            <a:ext cx="2013442" cy="477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82210F5-ED8B-226E-C235-1FA36B588380}"/>
              </a:ext>
            </a:extLst>
          </p:cNvPr>
          <p:cNvSpPr/>
          <p:nvPr/>
        </p:nvSpPr>
        <p:spPr bwMode="auto">
          <a:xfrm>
            <a:off x="9888352" y="5238000"/>
            <a:ext cx="737063" cy="387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AEC2486-2F5A-C804-187F-1A19A579880C}"/>
              </a:ext>
            </a:extLst>
          </p:cNvPr>
          <p:cNvSpPr/>
          <p:nvPr/>
        </p:nvSpPr>
        <p:spPr bwMode="auto">
          <a:xfrm>
            <a:off x="1295269" y="6147000"/>
            <a:ext cx="997732" cy="28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818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F43E97-E6E9-D917-4512-25C82ADD1D1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18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565D165-D0DB-9E2D-34F5-FC69B8DD2238}"/>
              </a:ext>
            </a:extLst>
          </p:cNvPr>
          <p:cNvSpPr/>
          <p:nvPr/>
        </p:nvSpPr>
        <p:spPr bwMode="auto">
          <a:xfrm>
            <a:off x="7900952" y="4630114"/>
            <a:ext cx="1666666" cy="504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4313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C57A1A-44DA-CD44-0573-C884DD5F976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6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A48BA88-A1B4-1E69-91F9-734E8F2C92DD}"/>
              </a:ext>
            </a:extLst>
          </p:cNvPr>
          <p:cNvSpPr/>
          <p:nvPr/>
        </p:nvSpPr>
        <p:spPr bwMode="auto">
          <a:xfrm>
            <a:off x="6539047" y="1162816"/>
            <a:ext cx="1200000" cy="400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2F9FD0D-6B77-F2F2-A3AC-D34EF5674B33}"/>
              </a:ext>
            </a:extLst>
          </p:cNvPr>
          <p:cNvSpPr/>
          <p:nvPr/>
        </p:nvSpPr>
        <p:spPr bwMode="auto">
          <a:xfrm>
            <a:off x="6062857" y="2870625"/>
            <a:ext cx="1761904" cy="5056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198BED7-8B41-4DDB-3A4E-49C5AD504EB7}"/>
              </a:ext>
            </a:extLst>
          </p:cNvPr>
          <p:cNvSpPr/>
          <p:nvPr/>
        </p:nvSpPr>
        <p:spPr bwMode="auto">
          <a:xfrm>
            <a:off x="5615238" y="4597516"/>
            <a:ext cx="2580952" cy="5056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8791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AA4A67-FD05-33B5-3EB0-1381F63EAEC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0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59653B5-FC20-2EDC-4151-A163BE9A4B2C}"/>
              </a:ext>
            </a:extLst>
          </p:cNvPr>
          <p:cNvSpPr/>
          <p:nvPr/>
        </p:nvSpPr>
        <p:spPr bwMode="auto">
          <a:xfrm>
            <a:off x="8643809" y="1191278"/>
            <a:ext cx="1333332" cy="4671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D4076BD-D699-083E-EA61-B81417216EA8}"/>
              </a:ext>
            </a:extLst>
          </p:cNvPr>
          <p:cNvSpPr/>
          <p:nvPr/>
        </p:nvSpPr>
        <p:spPr bwMode="auto">
          <a:xfrm>
            <a:off x="8986666" y="2974121"/>
            <a:ext cx="1609523" cy="4957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1031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9669EE-2F3F-C320-1D6F-44A5283B07D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83360"/>
            <a:ext cx="10800000" cy="1767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A2CA86D-22CC-285B-8E54-0A2447C1171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550632"/>
            <a:ext cx="10800000" cy="4296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0040BC4-21F7-1855-95DE-D55D923EEB6F}"/>
              </a:ext>
            </a:extLst>
          </p:cNvPr>
          <p:cNvSpPr/>
          <p:nvPr/>
        </p:nvSpPr>
        <p:spPr bwMode="auto">
          <a:xfrm>
            <a:off x="1977142" y="2845946"/>
            <a:ext cx="1342857" cy="4096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6785B11-AAF7-C0E1-0D80-AD0D26A71322}"/>
              </a:ext>
            </a:extLst>
          </p:cNvPr>
          <p:cNvSpPr/>
          <p:nvPr/>
        </p:nvSpPr>
        <p:spPr bwMode="auto">
          <a:xfrm>
            <a:off x="4681904" y="2845946"/>
            <a:ext cx="1000000" cy="4096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E1492AB-5AD4-FC43-DF83-D6A878B762B0}"/>
              </a:ext>
            </a:extLst>
          </p:cNvPr>
          <p:cNvSpPr/>
          <p:nvPr/>
        </p:nvSpPr>
        <p:spPr bwMode="auto">
          <a:xfrm>
            <a:off x="8996190" y="2845946"/>
            <a:ext cx="1666665" cy="5048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F578A3E-77B3-C858-1C4A-471111F467BD}"/>
              </a:ext>
            </a:extLst>
          </p:cNvPr>
          <p:cNvSpPr/>
          <p:nvPr/>
        </p:nvSpPr>
        <p:spPr bwMode="auto">
          <a:xfrm>
            <a:off x="1948571" y="3684258"/>
            <a:ext cx="1438095" cy="4096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16D8F78-D3E7-4859-9141-FCEF4E77B600}"/>
              </a:ext>
            </a:extLst>
          </p:cNvPr>
          <p:cNvSpPr/>
          <p:nvPr/>
        </p:nvSpPr>
        <p:spPr bwMode="auto">
          <a:xfrm>
            <a:off x="2091428" y="5370409"/>
            <a:ext cx="1352380" cy="4096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8BF8BF4-06CE-1D27-707B-922CD7529ABF}"/>
              </a:ext>
            </a:extLst>
          </p:cNvPr>
          <p:cNvSpPr/>
          <p:nvPr/>
        </p:nvSpPr>
        <p:spPr bwMode="auto">
          <a:xfrm>
            <a:off x="5015881" y="5370409"/>
            <a:ext cx="666024" cy="4096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2A623D1-323D-F888-EFB8-529F1056338B}"/>
              </a:ext>
            </a:extLst>
          </p:cNvPr>
          <p:cNvSpPr/>
          <p:nvPr/>
        </p:nvSpPr>
        <p:spPr bwMode="auto">
          <a:xfrm>
            <a:off x="1967619" y="6208721"/>
            <a:ext cx="838095" cy="4001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3123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CF856A-A506-E100-F4EB-9413BCAC0C2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350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FC1CC00-811B-7CF9-BB0E-C0C8475C31D9}"/>
              </a:ext>
            </a:extLst>
          </p:cNvPr>
          <p:cNvSpPr/>
          <p:nvPr/>
        </p:nvSpPr>
        <p:spPr bwMode="auto">
          <a:xfrm>
            <a:off x="7735000" y="2003921"/>
            <a:ext cx="1191049" cy="4033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A965598-B5EF-15C9-6946-04AFE514842C}"/>
              </a:ext>
            </a:extLst>
          </p:cNvPr>
          <p:cNvSpPr/>
          <p:nvPr/>
        </p:nvSpPr>
        <p:spPr bwMode="auto">
          <a:xfrm>
            <a:off x="10229639" y="2107114"/>
            <a:ext cx="300106" cy="300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AD42FFB-A8D6-6908-C52D-8CD5C7B8740C}"/>
              </a:ext>
            </a:extLst>
          </p:cNvPr>
          <p:cNvSpPr/>
          <p:nvPr/>
        </p:nvSpPr>
        <p:spPr bwMode="auto">
          <a:xfrm>
            <a:off x="1957941" y="2829459"/>
            <a:ext cx="1040996" cy="3940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BD3F14F-8901-16F6-7656-5C0973B4E420}"/>
              </a:ext>
            </a:extLst>
          </p:cNvPr>
          <p:cNvSpPr/>
          <p:nvPr/>
        </p:nvSpPr>
        <p:spPr bwMode="auto">
          <a:xfrm>
            <a:off x="4199365" y="2829459"/>
            <a:ext cx="1556804" cy="3940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E411180-9A5B-235D-B408-9A972801BF04}"/>
              </a:ext>
            </a:extLst>
          </p:cNvPr>
          <p:cNvSpPr/>
          <p:nvPr/>
        </p:nvSpPr>
        <p:spPr bwMode="auto">
          <a:xfrm>
            <a:off x="6919084" y="2829459"/>
            <a:ext cx="1097265" cy="3940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721DF3F-6D2A-AB82-BCAE-ADFE3415C80F}"/>
              </a:ext>
            </a:extLst>
          </p:cNvPr>
          <p:cNvSpPr/>
          <p:nvPr/>
        </p:nvSpPr>
        <p:spPr bwMode="auto">
          <a:xfrm>
            <a:off x="9263670" y="2829459"/>
            <a:ext cx="1284832" cy="3940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D959484-C922-FFA4-90E1-49AE3D953348}"/>
              </a:ext>
            </a:extLst>
          </p:cNvPr>
          <p:cNvSpPr/>
          <p:nvPr/>
        </p:nvSpPr>
        <p:spPr bwMode="auto">
          <a:xfrm>
            <a:off x="8766617" y="5306071"/>
            <a:ext cx="1781885" cy="3940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8BA5C89-306C-2AD3-FDB4-5E6AFC45005A}"/>
              </a:ext>
            </a:extLst>
          </p:cNvPr>
          <p:cNvSpPr/>
          <p:nvPr/>
        </p:nvSpPr>
        <p:spPr bwMode="auto">
          <a:xfrm>
            <a:off x="2811370" y="6131609"/>
            <a:ext cx="1181671" cy="4033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9175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BAC851-F31B-FAF5-F39E-BC9FDA6BA82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014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3939BE5-4382-DB2A-7381-962469392EEC}"/>
              </a:ext>
            </a:extLst>
          </p:cNvPr>
          <p:cNvSpPr/>
          <p:nvPr/>
        </p:nvSpPr>
        <p:spPr bwMode="auto">
          <a:xfrm>
            <a:off x="8462857" y="2086911"/>
            <a:ext cx="542857" cy="3621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E0CE2EE-1531-6572-3365-C384DD7B0F36}"/>
              </a:ext>
            </a:extLst>
          </p:cNvPr>
          <p:cNvSpPr/>
          <p:nvPr/>
        </p:nvSpPr>
        <p:spPr bwMode="auto">
          <a:xfrm>
            <a:off x="10053333" y="2153615"/>
            <a:ext cx="657142" cy="390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4D6639E-E86A-3A0B-6C1F-0CC648E115E5}"/>
              </a:ext>
            </a:extLst>
          </p:cNvPr>
          <p:cNvSpPr/>
          <p:nvPr/>
        </p:nvSpPr>
        <p:spPr bwMode="auto">
          <a:xfrm>
            <a:off x="1920000" y="2877831"/>
            <a:ext cx="1428571" cy="4192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3324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2023-08-24T07:19:25Z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