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4" r:id="rId4"/>
    <p:sldId id="383" r:id="rId5"/>
    <p:sldId id="382" r:id="rId6"/>
    <p:sldId id="381" r:id="rId7"/>
    <p:sldId id="380" r:id="rId8"/>
    <p:sldId id="379" r:id="rId9"/>
    <p:sldId id="378" r:id="rId10"/>
    <p:sldId id="377" r:id="rId11"/>
    <p:sldId id="376" r:id="rId12"/>
    <p:sldId id="375" r:id="rId13"/>
    <p:sldId id="374" r:id="rId14"/>
    <p:sldId id="373" r:id="rId15"/>
    <p:sldId id="372" r:id="rId16"/>
    <p:sldId id="371" r:id="rId17"/>
    <p:sldId id="370" r:id="rId18"/>
    <p:sldId id="369" r:id="rId19"/>
    <p:sldId id="385" r:id="rId20"/>
    <p:sldId id="367" r:id="rId21"/>
    <p:sldId id="366" r:id="rId22"/>
    <p:sldId id="365" r:id="rId23"/>
    <p:sldId id="364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41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234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737" y="3138487"/>
            <a:ext cx="87725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29267F-0249-7E11-172B-E3E7ED411A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F8E794-8486-9A92-A2A9-5C2D91D36D1C}"/>
              </a:ext>
            </a:extLst>
          </p:cNvPr>
          <p:cNvSpPr/>
          <p:nvPr/>
        </p:nvSpPr>
        <p:spPr bwMode="auto">
          <a:xfrm>
            <a:off x="6026031" y="5305051"/>
            <a:ext cx="313142" cy="365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79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53A7DE-962A-802B-8625-4EE809D852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66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3CB174-D9CF-A069-ADEA-50C95054168D}"/>
              </a:ext>
            </a:extLst>
          </p:cNvPr>
          <p:cNvSpPr/>
          <p:nvPr/>
        </p:nvSpPr>
        <p:spPr bwMode="auto">
          <a:xfrm>
            <a:off x="1681241" y="3741072"/>
            <a:ext cx="336845" cy="345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275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5A48BE-2F3C-49AE-48AC-A2F2D24EAB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3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CA4777-BC18-58A1-478D-DF68FBC9EF3C}"/>
              </a:ext>
            </a:extLst>
          </p:cNvPr>
          <p:cNvSpPr/>
          <p:nvPr/>
        </p:nvSpPr>
        <p:spPr bwMode="auto">
          <a:xfrm>
            <a:off x="2872380" y="1315244"/>
            <a:ext cx="314285" cy="400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13DE019-FE1C-6940-BDBC-439A562EDB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46"/>
          <a:stretch/>
        </p:blipFill>
        <p:spPr>
          <a:xfrm>
            <a:off x="720000" y="4795357"/>
            <a:ext cx="10800000" cy="1886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7584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3DE019-FE1C-6940-BDBC-439A562EDB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55"/>
          <a:stretch/>
        </p:blipFill>
        <p:spPr>
          <a:xfrm>
            <a:off x="720000" y="1052736"/>
            <a:ext cx="10729421" cy="5391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181622-BD7E-C922-4293-11C5BFFE478F}"/>
              </a:ext>
            </a:extLst>
          </p:cNvPr>
          <p:cNvSpPr/>
          <p:nvPr/>
        </p:nvSpPr>
        <p:spPr bwMode="auto">
          <a:xfrm>
            <a:off x="1631504" y="2060848"/>
            <a:ext cx="72008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77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D2FBBA-C0F1-8B7A-EEE7-D8DAD03A79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0E4572-B7DD-9573-6635-F0B58EB840E8}"/>
              </a:ext>
            </a:extLst>
          </p:cNvPr>
          <p:cNvSpPr/>
          <p:nvPr/>
        </p:nvSpPr>
        <p:spPr bwMode="auto">
          <a:xfrm>
            <a:off x="10243809" y="2220720"/>
            <a:ext cx="371428" cy="409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52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EB2ADE-FB23-2B7E-8634-9DBAF100FB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7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8305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D107F7-9410-4B14-92BB-B8205431A0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50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7292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582381-66F1-263E-6D8A-A3BE0F2579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39"/>
          <a:stretch/>
        </p:blipFill>
        <p:spPr>
          <a:xfrm>
            <a:off x="720000" y="971999"/>
            <a:ext cx="10776600" cy="557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BE408D-FEB1-89AC-BA6A-6D9811F32803}"/>
              </a:ext>
            </a:extLst>
          </p:cNvPr>
          <p:cNvSpPr/>
          <p:nvPr/>
        </p:nvSpPr>
        <p:spPr bwMode="auto">
          <a:xfrm>
            <a:off x="5663952" y="2060848"/>
            <a:ext cx="2448272" cy="61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6CD3AB-3930-6E3D-20AB-8EE6AB0C18EA}"/>
              </a:ext>
            </a:extLst>
          </p:cNvPr>
          <p:cNvSpPr/>
          <p:nvPr/>
        </p:nvSpPr>
        <p:spPr bwMode="auto">
          <a:xfrm>
            <a:off x="9264352" y="3068960"/>
            <a:ext cx="1512168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C9530B-A3A9-467F-D807-83878ABB73BC}"/>
              </a:ext>
            </a:extLst>
          </p:cNvPr>
          <p:cNvSpPr/>
          <p:nvPr/>
        </p:nvSpPr>
        <p:spPr bwMode="auto">
          <a:xfrm>
            <a:off x="7543457" y="3933056"/>
            <a:ext cx="1720895" cy="567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E7DDD0-3037-38F2-E6D9-7F48CB6419F6}"/>
              </a:ext>
            </a:extLst>
          </p:cNvPr>
          <p:cNvSpPr/>
          <p:nvPr/>
        </p:nvSpPr>
        <p:spPr bwMode="auto">
          <a:xfrm>
            <a:off x="2351584" y="5877272"/>
            <a:ext cx="1368152" cy="495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084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A951E1-4B0B-CBA4-5C01-A712FB6092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92"/>
          <a:stretch/>
        </p:blipFill>
        <p:spPr>
          <a:xfrm>
            <a:off x="720000" y="2060847"/>
            <a:ext cx="10776600" cy="3616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00A5E7-6DDE-E360-68A4-5B5918653CDC}"/>
              </a:ext>
            </a:extLst>
          </p:cNvPr>
          <p:cNvSpPr/>
          <p:nvPr/>
        </p:nvSpPr>
        <p:spPr bwMode="auto">
          <a:xfrm>
            <a:off x="9264352" y="2132856"/>
            <a:ext cx="1656184" cy="605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04057C-41C3-ECEF-B3B1-59B636F24775}"/>
              </a:ext>
            </a:extLst>
          </p:cNvPr>
          <p:cNvSpPr/>
          <p:nvPr/>
        </p:nvSpPr>
        <p:spPr bwMode="auto">
          <a:xfrm>
            <a:off x="5375920" y="3068961"/>
            <a:ext cx="172819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661F6C-606D-0DC3-2960-2EF4FAF3F8D6}"/>
              </a:ext>
            </a:extLst>
          </p:cNvPr>
          <p:cNvSpPr/>
          <p:nvPr/>
        </p:nvSpPr>
        <p:spPr bwMode="auto">
          <a:xfrm>
            <a:off x="2927648" y="5013176"/>
            <a:ext cx="1728192" cy="502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B4582381-66F1-263E-6D8A-A3BE0F2579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661"/>
          <a:stretch/>
        </p:blipFill>
        <p:spPr>
          <a:xfrm>
            <a:off x="720001" y="1003841"/>
            <a:ext cx="10776599" cy="807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8957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A951E1-4B0B-CBA4-5C01-A712FB6092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08"/>
          <a:stretch/>
        </p:blipFill>
        <p:spPr>
          <a:xfrm>
            <a:off x="720000" y="988591"/>
            <a:ext cx="10800000" cy="2640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E5F320-F5E6-74EE-836F-3324ABE9D3EC}"/>
              </a:ext>
            </a:extLst>
          </p:cNvPr>
          <p:cNvSpPr/>
          <p:nvPr/>
        </p:nvSpPr>
        <p:spPr bwMode="auto">
          <a:xfrm>
            <a:off x="5591944" y="988592"/>
            <a:ext cx="1651633" cy="630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63556E51-2198-B605-C34C-C364665E9F4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8674"/>
            <a:ext cx="10800000" cy="1891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F2BB6C7-73F4-ABD6-8C42-AB41D4FCCBE5}"/>
              </a:ext>
            </a:extLst>
          </p:cNvPr>
          <p:cNvSpPr/>
          <p:nvPr/>
        </p:nvSpPr>
        <p:spPr bwMode="auto">
          <a:xfrm>
            <a:off x="1977142" y="3861048"/>
            <a:ext cx="1857142" cy="570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B353989-A080-F433-1895-3A6B27B1FDE4}"/>
              </a:ext>
            </a:extLst>
          </p:cNvPr>
          <p:cNvSpPr/>
          <p:nvPr/>
        </p:nvSpPr>
        <p:spPr bwMode="auto">
          <a:xfrm>
            <a:off x="5243809" y="4797153"/>
            <a:ext cx="1323809" cy="465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36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01E1B1-54F0-AA5E-86B8-6129D70738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D0BDB8-4FC7-7D9B-95CA-0E6CCA36D567}"/>
              </a:ext>
            </a:extLst>
          </p:cNvPr>
          <p:cNvSpPr/>
          <p:nvPr/>
        </p:nvSpPr>
        <p:spPr bwMode="auto">
          <a:xfrm>
            <a:off x="5148571" y="4848611"/>
            <a:ext cx="2180952" cy="409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CF5BE4-F902-CF2A-D78D-E0C31900DF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8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879E19-CBB4-0BE6-58C3-7D49DB5BA09F}"/>
              </a:ext>
            </a:extLst>
          </p:cNvPr>
          <p:cNvSpPr/>
          <p:nvPr/>
        </p:nvSpPr>
        <p:spPr bwMode="auto">
          <a:xfrm>
            <a:off x="2053333" y="5090336"/>
            <a:ext cx="495238" cy="352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039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A810CC-01EB-094B-E44A-707F75BECF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3B2887-AD0B-6185-40DB-78A86444A866}"/>
              </a:ext>
            </a:extLst>
          </p:cNvPr>
          <p:cNvSpPr/>
          <p:nvPr/>
        </p:nvSpPr>
        <p:spPr bwMode="auto">
          <a:xfrm>
            <a:off x="3558095" y="2182952"/>
            <a:ext cx="838095" cy="362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7DB8C8-76D5-759D-E602-D8AAFD60B018}"/>
              </a:ext>
            </a:extLst>
          </p:cNvPr>
          <p:cNvSpPr/>
          <p:nvPr/>
        </p:nvSpPr>
        <p:spPr bwMode="auto">
          <a:xfrm>
            <a:off x="3881904" y="5091145"/>
            <a:ext cx="1085714" cy="295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33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E77D03-6883-5FA7-BB09-B6EC16F2EE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9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2348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C14BA9-4C19-A045-612B-BFCB26C56F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797584-2870-D00F-AA07-E538D7FB16D5}"/>
              </a:ext>
            </a:extLst>
          </p:cNvPr>
          <p:cNvSpPr/>
          <p:nvPr/>
        </p:nvSpPr>
        <p:spPr bwMode="auto">
          <a:xfrm>
            <a:off x="3942554" y="2861611"/>
            <a:ext cx="977535" cy="356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9C6973-5039-6007-6C49-8BAA095BEAE9}"/>
              </a:ext>
            </a:extLst>
          </p:cNvPr>
          <p:cNvSpPr/>
          <p:nvPr/>
        </p:nvSpPr>
        <p:spPr bwMode="auto">
          <a:xfrm>
            <a:off x="6311836" y="5339654"/>
            <a:ext cx="737294" cy="356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20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F88DD5-8C57-78F6-65C7-73362C848E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42"/>
          <a:stretch/>
        </p:blipFill>
        <p:spPr>
          <a:xfrm>
            <a:off x="720000" y="972000"/>
            <a:ext cx="10757134" cy="3825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BB893F-DEE2-C07F-F71E-86182D9274AA}"/>
              </a:ext>
            </a:extLst>
          </p:cNvPr>
          <p:cNvSpPr/>
          <p:nvPr/>
        </p:nvSpPr>
        <p:spPr bwMode="auto">
          <a:xfrm>
            <a:off x="8688288" y="1268760"/>
            <a:ext cx="2088232" cy="562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AAD347-B383-9DC7-E943-2FB16920AE29}"/>
              </a:ext>
            </a:extLst>
          </p:cNvPr>
          <p:cNvSpPr/>
          <p:nvPr/>
        </p:nvSpPr>
        <p:spPr bwMode="auto">
          <a:xfrm>
            <a:off x="3287688" y="4077072"/>
            <a:ext cx="1872208" cy="570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770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0609D6-ABE1-FACA-2C03-8C920812C8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20861"/>
            <a:ext cx="10800000" cy="1924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E1A902-E4BE-8D07-5CCF-851D5C75A290}"/>
              </a:ext>
            </a:extLst>
          </p:cNvPr>
          <p:cNvSpPr/>
          <p:nvPr/>
        </p:nvSpPr>
        <p:spPr bwMode="auto">
          <a:xfrm>
            <a:off x="5186666" y="3873343"/>
            <a:ext cx="2323809" cy="400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FF88DD5-8C57-78F6-65C7-73362C848E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58"/>
          <a:stretch/>
        </p:blipFill>
        <p:spPr>
          <a:xfrm>
            <a:off x="720000" y="870771"/>
            <a:ext cx="10785208" cy="2650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E1A902-E4BE-8D07-5CCF-851D5C75A290}"/>
              </a:ext>
            </a:extLst>
          </p:cNvPr>
          <p:cNvSpPr/>
          <p:nvPr/>
        </p:nvSpPr>
        <p:spPr bwMode="auto">
          <a:xfrm>
            <a:off x="2567608" y="870772"/>
            <a:ext cx="2952328" cy="64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180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E6113B-DE72-1EBA-AA51-10F29B580C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7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753117-E734-A31D-4288-E19A1A3B49A5}"/>
              </a:ext>
            </a:extLst>
          </p:cNvPr>
          <p:cNvSpPr/>
          <p:nvPr/>
        </p:nvSpPr>
        <p:spPr bwMode="auto">
          <a:xfrm>
            <a:off x="6139047" y="5102628"/>
            <a:ext cx="2904761" cy="496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61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7CC77C-B648-4D1E-FA12-C8C4A2AEDF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93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09A9D8-66A6-662B-4F9C-AB0CF2F8D8A9}"/>
              </a:ext>
            </a:extLst>
          </p:cNvPr>
          <p:cNvSpPr/>
          <p:nvPr/>
        </p:nvSpPr>
        <p:spPr bwMode="auto">
          <a:xfrm>
            <a:off x="7005714" y="1296964"/>
            <a:ext cx="1648578" cy="422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A6BD0B-53AA-CBCC-78D4-194465B4D6A1}"/>
              </a:ext>
            </a:extLst>
          </p:cNvPr>
          <p:cNvSpPr/>
          <p:nvPr/>
        </p:nvSpPr>
        <p:spPr bwMode="auto">
          <a:xfrm>
            <a:off x="4886112" y="2921788"/>
            <a:ext cx="1656699" cy="341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D8C25E-1528-1B11-C5E8-19D2A73199C6}"/>
              </a:ext>
            </a:extLst>
          </p:cNvPr>
          <p:cNvSpPr/>
          <p:nvPr/>
        </p:nvSpPr>
        <p:spPr bwMode="auto">
          <a:xfrm>
            <a:off x="5129745" y="4538488"/>
            <a:ext cx="1161314" cy="349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2E9EA6-9589-52FD-16C0-6053F6D8C633}"/>
              </a:ext>
            </a:extLst>
          </p:cNvPr>
          <p:cNvSpPr/>
          <p:nvPr/>
        </p:nvSpPr>
        <p:spPr bwMode="auto">
          <a:xfrm>
            <a:off x="3538014" y="6155187"/>
            <a:ext cx="1453672" cy="430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3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B0078E-C48B-185A-E23B-EB1E4CC17F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6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AEF8F4-A7BD-8BE9-7CB6-67A86A6BF19C}"/>
              </a:ext>
            </a:extLst>
          </p:cNvPr>
          <p:cNvSpPr/>
          <p:nvPr/>
        </p:nvSpPr>
        <p:spPr bwMode="auto">
          <a:xfrm>
            <a:off x="3815238" y="2201171"/>
            <a:ext cx="533333" cy="409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5E62AB-5D57-FB40-F1ED-206E28C2647D}"/>
              </a:ext>
            </a:extLst>
          </p:cNvPr>
          <p:cNvSpPr/>
          <p:nvPr/>
        </p:nvSpPr>
        <p:spPr bwMode="auto">
          <a:xfrm>
            <a:off x="4300952" y="3163546"/>
            <a:ext cx="1876190" cy="49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58E0F4E-256C-B356-4DF1-4FE52E088B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097"/>
          <a:stretch/>
        </p:blipFill>
        <p:spPr>
          <a:xfrm>
            <a:off x="720000" y="3856628"/>
            <a:ext cx="10704592" cy="923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27383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8E0F4E-256C-B356-4DF1-4FE52E088B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3"/>
          <a:stretch/>
        </p:blipFill>
        <p:spPr>
          <a:xfrm>
            <a:off x="719999" y="980728"/>
            <a:ext cx="10810929" cy="5607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3B0771-A091-0A74-F2B4-A786A8109205}"/>
              </a:ext>
            </a:extLst>
          </p:cNvPr>
          <p:cNvSpPr/>
          <p:nvPr/>
        </p:nvSpPr>
        <p:spPr bwMode="auto">
          <a:xfrm>
            <a:off x="4543207" y="1124744"/>
            <a:ext cx="2046685" cy="560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279B49-8AD1-45A2-16AE-F20935DECC53}"/>
              </a:ext>
            </a:extLst>
          </p:cNvPr>
          <p:cNvSpPr/>
          <p:nvPr/>
        </p:nvSpPr>
        <p:spPr bwMode="auto">
          <a:xfrm>
            <a:off x="6384032" y="2996952"/>
            <a:ext cx="122413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59CD25-B3AA-732E-FF65-0FE88D35D42A}"/>
              </a:ext>
            </a:extLst>
          </p:cNvPr>
          <p:cNvSpPr/>
          <p:nvPr/>
        </p:nvSpPr>
        <p:spPr bwMode="auto">
          <a:xfrm>
            <a:off x="6384032" y="4885075"/>
            <a:ext cx="576064" cy="552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80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8484E1-5B23-A570-E147-CCA50034F1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22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4A3F14-EE91-211A-A1E8-9D04622BA0BE}"/>
              </a:ext>
            </a:extLst>
          </p:cNvPr>
          <p:cNvSpPr/>
          <p:nvPr/>
        </p:nvSpPr>
        <p:spPr bwMode="auto">
          <a:xfrm>
            <a:off x="1812847" y="2262389"/>
            <a:ext cx="485710" cy="355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A9F299-FD39-A9D1-86C6-8D2A61DC9D9A}"/>
              </a:ext>
            </a:extLst>
          </p:cNvPr>
          <p:cNvSpPr/>
          <p:nvPr/>
        </p:nvSpPr>
        <p:spPr bwMode="auto">
          <a:xfrm>
            <a:off x="7585324" y="4085766"/>
            <a:ext cx="1419767" cy="486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257682-8EDF-2657-D87D-A272293C9D07}"/>
              </a:ext>
            </a:extLst>
          </p:cNvPr>
          <p:cNvSpPr/>
          <p:nvPr/>
        </p:nvSpPr>
        <p:spPr bwMode="auto">
          <a:xfrm>
            <a:off x="2896354" y="5020831"/>
            <a:ext cx="990101" cy="402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235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2023-08-24T14:19:37Z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