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6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1" r:id="rId19"/>
    <p:sldId id="370" r:id="rId20"/>
    <p:sldId id="369" r:id="rId21"/>
    <p:sldId id="367" r:id="rId22"/>
    <p:sldId id="366" r:id="rId23"/>
    <p:sldId id="365" r:id="rId24"/>
    <p:sldId id="36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425" y="3105150"/>
            <a:ext cx="61531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FBB263-43A7-E347-8C0C-E4A45EF63D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9656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87284A-219D-A357-B7E8-7F94FBF021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4293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523471-9E47-AA87-91F1-8FBF6FD6CD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40"/>
          <a:stretch/>
        </p:blipFill>
        <p:spPr>
          <a:xfrm>
            <a:off x="720000" y="972000"/>
            <a:ext cx="10776600" cy="437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5824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D987BB-7024-1A33-214E-73AB034C41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27"/>
          <a:stretch/>
        </p:blipFill>
        <p:spPr>
          <a:xfrm>
            <a:off x="720000" y="2681683"/>
            <a:ext cx="10800000" cy="353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8523471-9E47-AA87-91F1-8FBF6FD6CD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10"/>
          <a:stretch/>
        </p:blipFill>
        <p:spPr>
          <a:xfrm>
            <a:off x="720000" y="1052736"/>
            <a:ext cx="10800000" cy="162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4075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78D14A-6D7F-9D0C-577B-A3E11710F2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2267908"/>
            <a:ext cx="9244271" cy="4403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6D987BB-7024-1A33-214E-73AB034C41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69" b="-140"/>
          <a:stretch/>
        </p:blipFill>
        <p:spPr>
          <a:xfrm>
            <a:off x="719999" y="908719"/>
            <a:ext cx="9244273" cy="1355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8193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F05A10-D753-2F76-D6DC-2ED4DA11EB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44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D728D3-1305-DC60-E154-5E8DBB33A7AC}"/>
              </a:ext>
            </a:extLst>
          </p:cNvPr>
          <p:cNvSpPr/>
          <p:nvPr/>
        </p:nvSpPr>
        <p:spPr bwMode="auto">
          <a:xfrm>
            <a:off x="1259097" y="1141174"/>
            <a:ext cx="313802" cy="34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66BF98-AA61-1600-E160-1A1BEE4B58F7}"/>
              </a:ext>
            </a:extLst>
          </p:cNvPr>
          <p:cNvSpPr/>
          <p:nvPr/>
        </p:nvSpPr>
        <p:spPr bwMode="auto">
          <a:xfrm>
            <a:off x="1275189" y="1874265"/>
            <a:ext cx="289664" cy="338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E029C2-10D9-4845-2A67-101961E60821}"/>
              </a:ext>
            </a:extLst>
          </p:cNvPr>
          <p:cNvSpPr/>
          <p:nvPr/>
        </p:nvSpPr>
        <p:spPr bwMode="auto">
          <a:xfrm>
            <a:off x="1259097" y="3324335"/>
            <a:ext cx="321849" cy="338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FEE00D-A3D3-C085-6E9A-F8936364222D}"/>
              </a:ext>
            </a:extLst>
          </p:cNvPr>
          <p:cNvSpPr/>
          <p:nvPr/>
        </p:nvSpPr>
        <p:spPr bwMode="auto">
          <a:xfrm>
            <a:off x="1259097" y="4774405"/>
            <a:ext cx="313802" cy="34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44DD57-0B3B-7710-791F-3A76DC0E2ED7}"/>
              </a:ext>
            </a:extLst>
          </p:cNvPr>
          <p:cNvSpPr/>
          <p:nvPr/>
        </p:nvSpPr>
        <p:spPr bwMode="auto">
          <a:xfrm>
            <a:off x="1226912" y="5507496"/>
            <a:ext cx="370126" cy="338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60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25F6B3-A351-1E40-3E06-FC752CFC96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2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901E10-3C14-F6FC-D53A-BCEC4DAC89C4}"/>
              </a:ext>
            </a:extLst>
          </p:cNvPr>
          <p:cNvSpPr/>
          <p:nvPr/>
        </p:nvSpPr>
        <p:spPr bwMode="auto">
          <a:xfrm>
            <a:off x="1320000" y="1248474"/>
            <a:ext cx="438095" cy="390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261E66-B674-5E84-2330-6739D79523B7}"/>
              </a:ext>
            </a:extLst>
          </p:cNvPr>
          <p:cNvSpPr/>
          <p:nvPr/>
        </p:nvSpPr>
        <p:spPr bwMode="auto">
          <a:xfrm>
            <a:off x="1358095" y="2106498"/>
            <a:ext cx="380952" cy="400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761446-0798-A7DB-DB11-F8B3FBB6BFD6}"/>
              </a:ext>
            </a:extLst>
          </p:cNvPr>
          <p:cNvSpPr/>
          <p:nvPr/>
        </p:nvSpPr>
        <p:spPr bwMode="auto">
          <a:xfrm>
            <a:off x="1377142" y="3841612"/>
            <a:ext cx="342857" cy="390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4C9359-58B2-B54E-5889-B40996CDA1CC}"/>
              </a:ext>
            </a:extLst>
          </p:cNvPr>
          <p:cNvSpPr/>
          <p:nvPr/>
        </p:nvSpPr>
        <p:spPr bwMode="auto">
          <a:xfrm>
            <a:off x="1358095" y="4690102"/>
            <a:ext cx="380952" cy="400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11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214F08-3558-2036-9540-06B59B4B1C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3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1094BA-A1F8-9199-DED8-C3B8A21F6D8B}"/>
              </a:ext>
            </a:extLst>
          </p:cNvPr>
          <p:cNvSpPr/>
          <p:nvPr/>
        </p:nvSpPr>
        <p:spPr bwMode="auto">
          <a:xfrm>
            <a:off x="1257858" y="1124635"/>
            <a:ext cx="313081" cy="345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BBAB52-A31D-DBA6-1307-EA296C62F394}"/>
              </a:ext>
            </a:extLst>
          </p:cNvPr>
          <p:cNvSpPr/>
          <p:nvPr/>
        </p:nvSpPr>
        <p:spPr bwMode="auto">
          <a:xfrm>
            <a:off x="1273913" y="2578694"/>
            <a:ext cx="288998" cy="337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6D655D-4FA9-2064-A2AA-B78D1C7D16E2}"/>
              </a:ext>
            </a:extLst>
          </p:cNvPr>
          <p:cNvSpPr/>
          <p:nvPr/>
        </p:nvSpPr>
        <p:spPr bwMode="auto">
          <a:xfrm>
            <a:off x="1273913" y="4032753"/>
            <a:ext cx="288998" cy="329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682487-C920-3837-2BB7-496D8B0C1293}"/>
              </a:ext>
            </a:extLst>
          </p:cNvPr>
          <p:cNvSpPr/>
          <p:nvPr/>
        </p:nvSpPr>
        <p:spPr bwMode="auto">
          <a:xfrm>
            <a:off x="1257858" y="5478778"/>
            <a:ext cx="313081" cy="345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36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6C64A0-E17D-A4E6-ADE9-9CE79A896D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6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C3CAE7-A37A-D9AB-CC6A-D3746D1B54C3}"/>
              </a:ext>
            </a:extLst>
          </p:cNvPr>
          <p:cNvSpPr/>
          <p:nvPr/>
        </p:nvSpPr>
        <p:spPr bwMode="auto">
          <a:xfrm>
            <a:off x="1358095" y="1210598"/>
            <a:ext cx="380952" cy="40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A0EB19-827E-4696-071B-30C616448F2A}"/>
              </a:ext>
            </a:extLst>
          </p:cNvPr>
          <p:cNvSpPr/>
          <p:nvPr/>
        </p:nvSpPr>
        <p:spPr bwMode="auto">
          <a:xfrm>
            <a:off x="1320000" y="2947593"/>
            <a:ext cx="438095" cy="391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552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8D326E-77AB-CE88-CE60-A9536104F2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189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7C3DDB-22F2-2515-4B28-4E7B1B7426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D4EDF7-79B5-4F9A-BF75-B60F5C5E89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972000"/>
            <a:ext cx="7176200" cy="4164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4FE2BE9-71A2-E3B3-65F9-F16B29CC872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180" y="5136292"/>
            <a:ext cx="7190021" cy="1479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872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D46C85-0AD7-30E4-ED90-24127B0171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2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FE9DDF2-9CD7-5E8B-D914-555370C54B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598"/>
          <a:stretch/>
        </p:blipFill>
        <p:spPr>
          <a:xfrm>
            <a:off x="720000" y="6732000"/>
            <a:ext cx="9742222" cy="74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8886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E9DDF2-9CD7-5E8B-D914-555370C54B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"/>
          <a:stretch/>
        </p:blipFill>
        <p:spPr>
          <a:xfrm>
            <a:off x="720000" y="1124744"/>
            <a:ext cx="10521600" cy="5607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D34FDE-266B-D116-5283-0ACF832A79EE}"/>
              </a:ext>
            </a:extLst>
          </p:cNvPr>
          <p:cNvSpPr/>
          <p:nvPr/>
        </p:nvSpPr>
        <p:spPr bwMode="auto">
          <a:xfrm>
            <a:off x="9979750" y="2049677"/>
            <a:ext cx="361853" cy="399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B2C24B-593E-0DC2-24F2-CDBCD9FAC4E2}"/>
              </a:ext>
            </a:extLst>
          </p:cNvPr>
          <p:cNvSpPr/>
          <p:nvPr/>
        </p:nvSpPr>
        <p:spPr bwMode="auto">
          <a:xfrm>
            <a:off x="9998306" y="4502322"/>
            <a:ext cx="334019" cy="390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01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43ABDA-8393-9FDB-B59C-21F49EC3BE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80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F0EBB2-588A-5810-4B53-D9F9A7A06090}"/>
              </a:ext>
            </a:extLst>
          </p:cNvPr>
          <p:cNvSpPr/>
          <p:nvPr/>
        </p:nvSpPr>
        <p:spPr bwMode="auto">
          <a:xfrm>
            <a:off x="10038728" y="2008239"/>
            <a:ext cx="363794" cy="401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E92C1E-3042-CD42-7B7A-3E8D2B906D09}"/>
              </a:ext>
            </a:extLst>
          </p:cNvPr>
          <p:cNvSpPr/>
          <p:nvPr/>
        </p:nvSpPr>
        <p:spPr bwMode="auto">
          <a:xfrm>
            <a:off x="10001416" y="5294333"/>
            <a:ext cx="429090" cy="392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090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4A33B1-7E69-BB51-ADCF-25280D9F0D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6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F27094-357C-816B-C631-7130E5FD1288}"/>
              </a:ext>
            </a:extLst>
          </p:cNvPr>
          <p:cNvSpPr/>
          <p:nvPr/>
        </p:nvSpPr>
        <p:spPr bwMode="auto">
          <a:xfrm>
            <a:off x="10215238" y="2011040"/>
            <a:ext cx="390476" cy="400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55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D8F3B0-85C7-A1B1-371F-00A92146DA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76"/>
          <a:stretch/>
        </p:blipFill>
        <p:spPr>
          <a:xfrm>
            <a:off x="720000" y="972001"/>
            <a:ext cx="10800000" cy="4545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ADF510-F6ED-8069-40F5-3C3650FBA7B5}"/>
              </a:ext>
            </a:extLst>
          </p:cNvPr>
          <p:cNvSpPr/>
          <p:nvPr/>
        </p:nvSpPr>
        <p:spPr bwMode="auto">
          <a:xfrm>
            <a:off x="1805714" y="1286677"/>
            <a:ext cx="676190" cy="400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15A97B-F1C7-0A16-30FD-5427F355F082}"/>
              </a:ext>
            </a:extLst>
          </p:cNvPr>
          <p:cNvSpPr/>
          <p:nvPr/>
        </p:nvSpPr>
        <p:spPr bwMode="auto">
          <a:xfrm>
            <a:off x="6958095" y="2996952"/>
            <a:ext cx="1142857" cy="463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683CD4-FAF0-DCA5-EEBA-1CB24D75A924}"/>
              </a:ext>
            </a:extLst>
          </p:cNvPr>
          <p:cNvSpPr/>
          <p:nvPr/>
        </p:nvSpPr>
        <p:spPr bwMode="auto">
          <a:xfrm>
            <a:off x="6872380" y="3947136"/>
            <a:ext cx="1485714" cy="400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220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ABB30D-CA5A-9809-8524-10CBA54973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8479"/>
            <a:ext cx="10800000" cy="1806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6F3D34-4812-BA6A-4D3B-D68D6A2598EF}"/>
              </a:ext>
            </a:extLst>
          </p:cNvPr>
          <p:cNvSpPr/>
          <p:nvPr/>
        </p:nvSpPr>
        <p:spPr bwMode="auto">
          <a:xfrm>
            <a:off x="10034285" y="2096556"/>
            <a:ext cx="1161904" cy="353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B1CE2A-97E7-8ADB-5CFE-FC4F30D87816}"/>
              </a:ext>
            </a:extLst>
          </p:cNvPr>
          <p:cNvSpPr/>
          <p:nvPr/>
        </p:nvSpPr>
        <p:spPr bwMode="auto">
          <a:xfrm>
            <a:off x="1310476" y="2995050"/>
            <a:ext cx="2057142" cy="449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CD8F3B0-85C7-A1B1-371F-00A92146DA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48"/>
          <a:stretch/>
        </p:blipFill>
        <p:spPr>
          <a:xfrm>
            <a:off x="720000" y="1020374"/>
            <a:ext cx="10800000" cy="81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B1CE2A-97E7-8ADB-5CFE-FC4F30D87816}"/>
              </a:ext>
            </a:extLst>
          </p:cNvPr>
          <p:cNvSpPr/>
          <p:nvPr/>
        </p:nvSpPr>
        <p:spPr bwMode="auto">
          <a:xfrm>
            <a:off x="2639616" y="1124743"/>
            <a:ext cx="2232248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93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F64D02-6A50-5982-5C86-4330A17FE7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3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90560E-A072-915B-CF07-FE05799A2D83}"/>
              </a:ext>
            </a:extLst>
          </p:cNvPr>
          <p:cNvSpPr/>
          <p:nvPr/>
        </p:nvSpPr>
        <p:spPr bwMode="auto">
          <a:xfrm>
            <a:off x="2224273" y="2826307"/>
            <a:ext cx="1674400" cy="376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E6E027-D027-6A48-9C6C-C74561823E8E}"/>
              </a:ext>
            </a:extLst>
          </p:cNvPr>
          <p:cNvSpPr/>
          <p:nvPr/>
        </p:nvSpPr>
        <p:spPr bwMode="auto">
          <a:xfrm>
            <a:off x="6343117" y="3668360"/>
            <a:ext cx="1450549" cy="465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211E9C-36B2-68AE-2B19-070B2DE45A8D}"/>
              </a:ext>
            </a:extLst>
          </p:cNvPr>
          <p:cNvSpPr/>
          <p:nvPr/>
        </p:nvSpPr>
        <p:spPr bwMode="auto">
          <a:xfrm>
            <a:off x="3898673" y="5334550"/>
            <a:ext cx="1495319" cy="474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90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FD9F13-C89D-6252-FFEC-BCD001640F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5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E38657-9182-8FED-A491-97B1626268ED}"/>
              </a:ext>
            </a:extLst>
          </p:cNvPr>
          <p:cNvSpPr/>
          <p:nvPr/>
        </p:nvSpPr>
        <p:spPr bwMode="auto">
          <a:xfrm>
            <a:off x="2624761" y="1267667"/>
            <a:ext cx="1752380" cy="495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04E109-88A0-5310-3BF2-2939D9EEDD39}"/>
              </a:ext>
            </a:extLst>
          </p:cNvPr>
          <p:cNvSpPr/>
          <p:nvPr/>
        </p:nvSpPr>
        <p:spPr bwMode="auto">
          <a:xfrm>
            <a:off x="5591945" y="2996952"/>
            <a:ext cx="2289960" cy="540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141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C4ABDC-3084-6FC8-177F-E86783B108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88F8EB-0BB7-B600-BEF0-BCFDA18AB0A3}"/>
              </a:ext>
            </a:extLst>
          </p:cNvPr>
          <p:cNvSpPr/>
          <p:nvPr/>
        </p:nvSpPr>
        <p:spPr bwMode="auto">
          <a:xfrm>
            <a:off x="5710476" y="2221694"/>
            <a:ext cx="1723809" cy="391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37630C-EFED-27AF-AFED-A59129640B70}"/>
              </a:ext>
            </a:extLst>
          </p:cNvPr>
          <p:cNvSpPr/>
          <p:nvPr/>
        </p:nvSpPr>
        <p:spPr bwMode="auto">
          <a:xfrm>
            <a:off x="7462857" y="3003945"/>
            <a:ext cx="1085714" cy="41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49377B-C31D-CD0F-592A-975BBC5F89BC}"/>
              </a:ext>
            </a:extLst>
          </p:cNvPr>
          <p:cNvSpPr/>
          <p:nvPr/>
        </p:nvSpPr>
        <p:spPr bwMode="auto">
          <a:xfrm>
            <a:off x="9453333" y="4725144"/>
            <a:ext cx="1247619" cy="558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74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134680-F613-88AF-56C0-A24F11977B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843467-542B-D942-FFD3-6FFE3F81ADEA}"/>
              </a:ext>
            </a:extLst>
          </p:cNvPr>
          <p:cNvSpPr/>
          <p:nvPr/>
        </p:nvSpPr>
        <p:spPr bwMode="auto">
          <a:xfrm>
            <a:off x="5815238" y="1182162"/>
            <a:ext cx="1209523" cy="496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09E09F1-FAF1-A540-3E3C-A848FC8198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16"/>
          <a:stretch/>
        </p:blipFill>
        <p:spPr>
          <a:xfrm>
            <a:off x="720000" y="2739272"/>
            <a:ext cx="10800000" cy="173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843467-542B-D942-FFD3-6FFE3F81ADEA}"/>
              </a:ext>
            </a:extLst>
          </p:cNvPr>
          <p:cNvSpPr/>
          <p:nvPr/>
        </p:nvSpPr>
        <p:spPr bwMode="auto">
          <a:xfrm>
            <a:off x="5663952" y="3799636"/>
            <a:ext cx="1360809" cy="50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38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9E09F1-FAF1-A540-3E3C-A848FC8198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51"/>
          <a:stretch/>
        </p:blipFill>
        <p:spPr>
          <a:xfrm>
            <a:off x="720000" y="1187137"/>
            <a:ext cx="10800000" cy="3321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A2F0E0-4CA5-839B-3FFD-1A7BEE7DC8E9}"/>
              </a:ext>
            </a:extLst>
          </p:cNvPr>
          <p:cNvSpPr/>
          <p:nvPr/>
        </p:nvSpPr>
        <p:spPr bwMode="auto">
          <a:xfrm>
            <a:off x="8872380" y="1187138"/>
            <a:ext cx="1609523" cy="501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2E15FE-80F0-D95A-A156-21EA6C3AADFC}"/>
              </a:ext>
            </a:extLst>
          </p:cNvPr>
          <p:cNvSpPr/>
          <p:nvPr/>
        </p:nvSpPr>
        <p:spPr bwMode="auto">
          <a:xfrm>
            <a:off x="6967619" y="2317414"/>
            <a:ext cx="1733333" cy="295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89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2023-08-24T14:48:08Z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