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60"/>
  </p:notesMasterIdLst>
  <p:sldIdLst>
    <p:sldId id="362" r:id="rId2"/>
    <p:sldId id="363" r:id="rId3"/>
    <p:sldId id="428" r:id="rId4"/>
    <p:sldId id="427" r:id="rId5"/>
    <p:sldId id="426" r:id="rId6"/>
    <p:sldId id="425" r:id="rId7"/>
    <p:sldId id="424" r:id="rId8"/>
    <p:sldId id="423" r:id="rId9"/>
    <p:sldId id="422" r:id="rId10"/>
    <p:sldId id="421" r:id="rId11"/>
    <p:sldId id="420" r:id="rId12"/>
    <p:sldId id="418" r:id="rId13"/>
    <p:sldId id="417" r:id="rId14"/>
    <p:sldId id="415" r:id="rId15"/>
    <p:sldId id="414" r:id="rId16"/>
    <p:sldId id="413" r:id="rId17"/>
    <p:sldId id="412" r:id="rId18"/>
    <p:sldId id="411" r:id="rId19"/>
    <p:sldId id="410" r:id="rId20"/>
    <p:sldId id="409" r:id="rId21"/>
    <p:sldId id="408" r:id="rId22"/>
    <p:sldId id="407" r:id="rId23"/>
    <p:sldId id="406" r:id="rId24"/>
    <p:sldId id="405" r:id="rId25"/>
    <p:sldId id="404" r:id="rId26"/>
    <p:sldId id="403" r:id="rId27"/>
    <p:sldId id="402" r:id="rId28"/>
    <p:sldId id="401" r:id="rId29"/>
    <p:sldId id="400" r:id="rId30"/>
    <p:sldId id="399" r:id="rId31"/>
    <p:sldId id="398" r:id="rId32"/>
    <p:sldId id="397" r:id="rId33"/>
    <p:sldId id="395" r:id="rId34"/>
    <p:sldId id="394" r:id="rId35"/>
    <p:sldId id="393" r:id="rId36"/>
    <p:sldId id="392" r:id="rId37"/>
    <p:sldId id="390" r:id="rId38"/>
    <p:sldId id="389" r:id="rId39"/>
    <p:sldId id="388" r:id="rId40"/>
    <p:sldId id="387" r:id="rId41"/>
    <p:sldId id="386" r:id="rId42"/>
    <p:sldId id="385" r:id="rId43"/>
    <p:sldId id="384" r:id="rId44"/>
    <p:sldId id="383" r:id="rId45"/>
    <p:sldId id="382" r:id="rId46"/>
    <p:sldId id="381" r:id="rId47"/>
    <p:sldId id="380" r:id="rId48"/>
    <p:sldId id="429" r:id="rId49"/>
    <p:sldId id="379" r:id="rId50"/>
    <p:sldId id="378" r:id="rId51"/>
    <p:sldId id="377" r:id="rId52"/>
    <p:sldId id="376" r:id="rId53"/>
    <p:sldId id="375" r:id="rId54"/>
    <p:sldId id="374" r:id="rId55"/>
    <p:sldId id="372" r:id="rId56"/>
    <p:sldId id="370" r:id="rId57"/>
    <p:sldId id="365" r:id="rId58"/>
    <p:sldId id="364" r:id="rId5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37" autoAdjust="0"/>
    <p:restoredTop sz="96353" autoAdjust="0"/>
  </p:normalViewPr>
  <p:slideViewPr>
    <p:cSldViewPr>
      <p:cViewPr varScale="1">
        <p:scale>
          <a:sx n="111" d="100"/>
          <a:sy n="111" d="100"/>
        </p:scale>
        <p:origin x="39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CE0D73-1B4C-4A86-ADA6-86F296610F33}" type="datetimeFigureOut">
              <a:rPr lang="zh-CN" altLang="en-US" smtClean="0"/>
              <a:t>2023/8/24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8CCC9-B621-4400-BDDF-259AD87A38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722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8CCC9-B621-4400-BDDF-259AD87A38EE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60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2219325"/>
            <a:ext cx="9934575" cy="2419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FF6735-808E-124C-4904-910AFCA359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4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5EE78F-0191-3299-2D9D-0E6310B65E2F}"/>
              </a:ext>
            </a:extLst>
          </p:cNvPr>
          <p:cNvSpPr/>
          <p:nvPr/>
        </p:nvSpPr>
        <p:spPr bwMode="auto">
          <a:xfrm>
            <a:off x="1739047" y="4956090"/>
            <a:ext cx="304761" cy="324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8F3C5E-DF70-9F59-83AB-8044480697D8}"/>
              </a:ext>
            </a:extLst>
          </p:cNvPr>
          <p:cNvSpPr/>
          <p:nvPr/>
        </p:nvSpPr>
        <p:spPr bwMode="auto">
          <a:xfrm>
            <a:off x="3805714" y="4965622"/>
            <a:ext cx="352380" cy="305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978BF6-D4BE-6C18-87FA-0FCAEE3844FC}"/>
              </a:ext>
            </a:extLst>
          </p:cNvPr>
          <p:cNvSpPr/>
          <p:nvPr/>
        </p:nvSpPr>
        <p:spPr bwMode="auto">
          <a:xfrm>
            <a:off x="5939047" y="4965622"/>
            <a:ext cx="304761" cy="305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FA2E11-ED25-89B5-6260-6E2899A05C7F}"/>
              </a:ext>
            </a:extLst>
          </p:cNvPr>
          <p:cNvSpPr/>
          <p:nvPr/>
        </p:nvSpPr>
        <p:spPr bwMode="auto">
          <a:xfrm>
            <a:off x="8034285" y="4965622"/>
            <a:ext cx="285714" cy="305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5237EF-4952-96AC-79F4-68210AC78F56}"/>
              </a:ext>
            </a:extLst>
          </p:cNvPr>
          <p:cNvSpPr/>
          <p:nvPr/>
        </p:nvSpPr>
        <p:spPr bwMode="auto">
          <a:xfrm>
            <a:off x="10120000" y="4965622"/>
            <a:ext cx="257142" cy="305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640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4EEED7-98BB-CD66-52BA-7AA0182D6C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8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51D8EE4-C9BB-DD34-AE06-994EA3C0039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61048"/>
            <a:ext cx="10800000" cy="2023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846058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1494CD-5751-C290-EA6B-B6E9CD3293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5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041440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7AA518-AAB0-5A21-EF9B-08A3CD00F8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6522" cy="375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834F5C1-9D81-AB21-4F0D-49DFE5F2F77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30035"/>
            <a:ext cx="9766522" cy="1993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646768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B3A4E0-6450-EA9B-319E-6ED1490794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9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DE0CFC-A1E3-79CA-88C5-AC8DEB986858}"/>
              </a:ext>
            </a:extLst>
          </p:cNvPr>
          <p:cNvSpPr/>
          <p:nvPr/>
        </p:nvSpPr>
        <p:spPr bwMode="auto">
          <a:xfrm>
            <a:off x="1234285" y="1934294"/>
            <a:ext cx="304761" cy="314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15C180-814D-4890-2CA6-E53BF0F0BA6A}"/>
              </a:ext>
            </a:extLst>
          </p:cNvPr>
          <p:cNvSpPr/>
          <p:nvPr/>
        </p:nvSpPr>
        <p:spPr bwMode="auto">
          <a:xfrm>
            <a:off x="1243809" y="4078020"/>
            <a:ext cx="314285" cy="314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84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5EE1A3-0475-0835-9C8D-CC9E775D61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569"/>
          <a:stretch/>
        </p:blipFill>
        <p:spPr>
          <a:xfrm>
            <a:off x="720000" y="972001"/>
            <a:ext cx="10800000" cy="425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3B56C7-35AF-8DAA-AB25-2445419F0C4F}"/>
              </a:ext>
            </a:extLst>
          </p:cNvPr>
          <p:cNvSpPr/>
          <p:nvPr/>
        </p:nvSpPr>
        <p:spPr bwMode="auto">
          <a:xfrm>
            <a:off x="1215238" y="1181619"/>
            <a:ext cx="276190" cy="304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8C6BF1-21EC-3692-5555-80AB545D1765}"/>
              </a:ext>
            </a:extLst>
          </p:cNvPr>
          <p:cNvSpPr/>
          <p:nvPr/>
        </p:nvSpPr>
        <p:spPr bwMode="auto">
          <a:xfrm>
            <a:off x="1196190" y="3315924"/>
            <a:ext cx="304761" cy="323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87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6205D9-7FCA-305C-5614-006BB1779B4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58"/>
          <a:stretch/>
        </p:blipFill>
        <p:spPr>
          <a:xfrm>
            <a:off x="2639616" y="1628800"/>
            <a:ext cx="8784976" cy="3757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95EE1A3-0475-0835-9C8D-CC9E775D61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321"/>
          <a:stretch/>
        </p:blipFill>
        <p:spPr>
          <a:xfrm>
            <a:off x="720000" y="1124744"/>
            <a:ext cx="10800000" cy="582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8C6BF1-21EC-3692-5555-80AB545D1765}"/>
              </a:ext>
            </a:extLst>
          </p:cNvPr>
          <p:cNvSpPr/>
          <p:nvPr/>
        </p:nvSpPr>
        <p:spPr bwMode="auto">
          <a:xfrm>
            <a:off x="1055440" y="1124744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642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6B8783-CD62-E606-8ACB-F096F9260D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1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868713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603585-0ADE-BA43-6F1D-0C4736A59F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436" y="722864"/>
            <a:ext cx="10153128" cy="4752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CAC45A9-0B21-4F0B-B0A6-5B588D0C24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072"/>
          <a:stretch/>
        </p:blipFill>
        <p:spPr>
          <a:xfrm>
            <a:off x="1019436" y="5475754"/>
            <a:ext cx="10153128" cy="129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497602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39F979-BB8F-28C3-AC10-DC3B008D65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" t="41655" r="-222" b="-1743"/>
          <a:stretch/>
        </p:blipFill>
        <p:spPr>
          <a:xfrm>
            <a:off x="696000" y="1412776"/>
            <a:ext cx="10800000" cy="2181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755302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3CA289-1127-3B12-DF8C-AED8A4F161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5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7FE5B7-C059-8105-28EA-A7C2CBC5CB2E}"/>
              </a:ext>
            </a:extLst>
          </p:cNvPr>
          <p:cNvSpPr/>
          <p:nvPr/>
        </p:nvSpPr>
        <p:spPr bwMode="auto">
          <a:xfrm>
            <a:off x="1215238" y="3326655"/>
            <a:ext cx="352380" cy="305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89DD38-0752-EB59-E88E-C64DA3DAC16A}"/>
              </a:ext>
            </a:extLst>
          </p:cNvPr>
          <p:cNvSpPr/>
          <p:nvPr/>
        </p:nvSpPr>
        <p:spPr bwMode="auto">
          <a:xfrm>
            <a:off x="1215238" y="4756608"/>
            <a:ext cx="352380" cy="305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B17BF4-0464-8560-F45D-B496E9D549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8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3F51A3-C405-2C31-81BB-BD2589874E2B}"/>
              </a:ext>
            </a:extLst>
          </p:cNvPr>
          <p:cNvSpPr/>
          <p:nvPr/>
        </p:nvSpPr>
        <p:spPr bwMode="auto">
          <a:xfrm>
            <a:off x="1253333" y="1800814"/>
            <a:ext cx="276190" cy="304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320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6FD7CF-B65A-C5E3-ADD5-B4F73282E0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3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B4B7AA-6FCB-902A-2678-42A374A8C286}"/>
              </a:ext>
            </a:extLst>
          </p:cNvPr>
          <p:cNvSpPr/>
          <p:nvPr/>
        </p:nvSpPr>
        <p:spPr bwMode="auto">
          <a:xfrm>
            <a:off x="1196190" y="1115387"/>
            <a:ext cx="314285" cy="305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0EE29A3-6138-7487-C378-F3AE0E3067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453"/>
          <a:stretch/>
        </p:blipFill>
        <p:spPr>
          <a:xfrm>
            <a:off x="720000" y="3031477"/>
            <a:ext cx="10800000" cy="1405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93923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EE29A3-6138-7487-C378-F3AE0E30672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16"/>
          <a:stretch/>
        </p:blipFill>
        <p:spPr>
          <a:xfrm>
            <a:off x="720000" y="1052736"/>
            <a:ext cx="10800000" cy="2797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8157AF-F5FA-5B1D-E2D0-7B3C04AA9A26}"/>
              </a:ext>
            </a:extLst>
          </p:cNvPr>
          <p:cNvSpPr/>
          <p:nvPr/>
        </p:nvSpPr>
        <p:spPr bwMode="auto">
          <a:xfrm>
            <a:off x="1167619" y="1162112"/>
            <a:ext cx="352380" cy="305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F42073-81C5-39C7-F175-2F2C8C4CC278}"/>
              </a:ext>
            </a:extLst>
          </p:cNvPr>
          <p:cNvSpPr/>
          <p:nvPr/>
        </p:nvSpPr>
        <p:spPr bwMode="auto">
          <a:xfrm>
            <a:off x="1167619" y="2573108"/>
            <a:ext cx="352380" cy="305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831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DDFF92-9344-B37A-6EDA-52DA42C5A6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05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A42323-A0AC-9789-8E79-2F1A05BEDD91}"/>
              </a:ext>
            </a:extLst>
          </p:cNvPr>
          <p:cNvSpPr/>
          <p:nvPr/>
        </p:nvSpPr>
        <p:spPr bwMode="auto">
          <a:xfrm>
            <a:off x="1168489" y="1092899"/>
            <a:ext cx="250118" cy="284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995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6590D1-4EB9-2B71-5D86-9E53EE97FE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1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815311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F00049-E4B8-5E0A-EACB-480C369089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4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538040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A8C3EB-501F-0195-EE35-D99CE239D0B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938"/>
          <a:stretch/>
        </p:blipFill>
        <p:spPr>
          <a:xfrm>
            <a:off x="720000" y="972001"/>
            <a:ext cx="10800000" cy="3537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099741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9398B3-AAB6-A113-F324-74DAD9456D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55096"/>
            <a:ext cx="10800000" cy="3618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2A8C3EB-501F-0195-EE35-D99CE239D0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44"/>
          <a:stretch/>
        </p:blipFill>
        <p:spPr>
          <a:xfrm>
            <a:off x="720000" y="1052736"/>
            <a:ext cx="10800000" cy="577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240117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FB2EEC-D747-C8B0-CB95-807DD0D88A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8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861479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F6C533-A0AB-36E1-7D86-5FD760CAC2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3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DAA65F-FFE1-4614-60ED-E012D15A19D6}"/>
              </a:ext>
            </a:extLst>
          </p:cNvPr>
          <p:cNvSpPr/>
          <p:nvPr/>
        </p:nvSpPr>
        <p:spPr bwMode="auto">
          <a:xfrm>
            <a:off x="1253333" y="1858403"/>
            <a:ext cx="276190" cy="304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471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3A4A9C-260F-9CF2-C3DC-021144972D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6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790C20-4BF5-04AC-70DA-40287032A6E1}"/>
              </a:ext>
            </a:extLst>
          </p:cNvPr>
          <p:cNvSpPr/>
          <p:nvPr/>
        </p:nvSpPr>
        <p:spPr bwMode="auto">
          <a:xfrm>
            <a:off x="1215238" y="1200760"/>
            <a:ext cx="276190" cy="305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5BB57E-4BD0-22E8-065F-73CF7EDF7660}"/>
              </a:ext>
            </a:extLst>
          </p:cNvPr>
          <p:cNvSpPr/>
          <p:nvPr/>
        </p:nvSpPr>
        <p:spPr bwMode="auto">
          <a:xfrm>
            <a:off x="1167619" y="2630511"/>
            <a:ext cx="352380" cy="305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53ADD3-97C6-6DD5-8EB7-745C1B64B2C9}"/>
              </a:ext>
            </a:extLst>
          </p:cNvPr>
          <p:cNvSpPr/>
          <p:nvPr/>
        </p:nvSpPr>
        <p:spPr bwMode="auto">
          <a:xfrm>
            <a:off x="1215238" y="4069794"/>
            <a:ext cx="276190" cy="305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917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8843F8-D2D6-A08C-F7A2-25B872B546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1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B5CCF1-9172-5A05-0E06-30B4C29B83D9}"/>
              </a:ext>
            </a:extLst>
          </p:cNvPr>
          <p:cNvSpPr/>
          <p:nvPr/>
        </p:nvSpPr>
        <p:spPr bwMode="auto">
          <a:xfrm>
            <a:off x="1196190" y="1134275"/>
            <a:ext cx="304761" cy="315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53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28595B-8F06-EB55-A889-23A982268C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8488" cy="3190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33486E-C5F1-62F2-F5CC-EE0375CC1D13}"/>
              </a:ext>
            </a:extLst>
          </p:cNvPr>
          <p:cNvSpPr/>
          <p:nvPr/>
        </p:nvSpPr>
        <p:spPr bwMode="auto">
          <a:xfrm>
            <a:off x="1055440" y="1086405"/>
            <a:ext cx="432047" cy="326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F1479B0-4DE4-14A2-8DC2-5D00F07285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684"/>
          <a:stretch/>
        </p:blipFill>
        <p:spPr>
          <a:xfrm>
            <a:off x="720000" y="4162602"/>
            <a:ext cx="9768488" cy="2483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7202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1479B0-4DE4-14A2-8DC2-5D00F07285C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21"/>
          <a:stretch/>
        </p:blipFill>
        <p:spPr>
          <a:xfrm>
            <a:off x="720000" y="961894"/>
            <a:ext cx="10800000" cy="1314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3D1D26-44EF-6101-BCE6-B07CCCB9D8AA}"/>
              </a:ext>
            </a:extLst>
          </p:cNvPr>
          <p:cNvSpPr/>
          <p:nvPr/>
        </p:nvSpPr>
        <p:spPr bwMode="auto">
          <a:xfrm>
            <a:off x="1196190" y="1104321"/>
            <a:ext cx="314285" cy="305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4DA2FE4-0ABD-9E0E-7D70-85D3ED82A3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25"/>
          <a:stretch/>
        </p:blipFill>
        <p:spPr>
          <a:xfrm>
            <a:off x="2567608" y="2348880"/>
            <a:ext cx="8712968" cy="4228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03905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3A78D1-1853-2A23-DAB9-C081AB4918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6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4AB8E5-0D81-2943-2794-22378256716D}"/>
              </a:ext>
            </a:extLst>
          </p:cNvPr>
          <p:cNvSpPr/>
          <p:nvPr/>
        </p:nvSpPr>
        <p:spPr bwMode="auto">
          <a:xfrm>
            <a:off x="1205714" y="1153034"/>
            <a:ext cx="314285" cy="314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273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031D84-D33D-8440-55F7-3B170F6DE7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54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BAE090-BF4A-7F73-EDFA-FAEE403495FD}"/>
              </a:ext>
            </a:extLst>
          </p:cNvPr>
          <p:cNvSpPr/>
          <p:nvPr/>
        </p:nvSpPr>
        <p:spPr bwMode="auto">
          <a:xfrm>
            <a:off x="6955479" y="6160760"/>
            <a:ext cx="266555" cy="314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513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E23081-BF9F-BCC3-AC2C-B31DDDD433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2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E8F46B-201B-05A1-37C0-9BE6E2A61E1F}"/>
              </a:ext>
            </a:extLst>
          </p:cNvPr>
          <p:cNvSpPr/>
          <p:nvPr/>
        </p:nvSpPr>
        <p:spPr bwMode="auto">
          <a:xfrm>
            <a:off x="10510476" y="1829772"/>
            <a:ext cx="285715" cy="304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A774E3-D544-EE2C-8464-45AAB700B611}"/>
              </a:ext>
            </a:extLst>
          </p:cNvPr>
          <p:cNvSpPr/>
          <p:nvPr/>
        </p:nvSpPr>
        <p:spPr bwMode="auto">
          <a:xfrm>
            <a:off x="7558095" y="3259393"/>
            <a:ext cx="304761" cy="304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416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6A3FD2-E128-63A2-1D2A-1ECD4C505F5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3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BAE93B-7B5F-BF2C-4D27-EBEFACA6BD87}"/>
              </a:ext>
            </a:extLst>
          </p:cNvPr>
          <p:cNvSpPr/>
          <p:nvPr/>
        </p:nvSpPr>
        <p:spPr bwMode="auto">
          <a:xfrm>
            <a:off x="2539047" y="1181686"/>
            <a:ext cx="352380" cy="304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16502E8-7C99-ADE3-12F7-CE0E32D4BD0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093296"/>
            <a:ext cx="10800000" cy="694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CA90A9-AB71-2CC7-D159-32CD7617CAAD}"/>
              </a:ext>
            </a:extLst>
          </p:cNvPr>
          <p:cNvSpPr/>
          <p:nvPr/>
        </p:nvSpPr>
        <p:spPr bwMode="auto">
          <a:xfrm>
            <a:off x="4005714" y="6238010"/>
            <a:ext cx="304761" cy="328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172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E432E1-1C14-4DA1-6906-399C45D96F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8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1378799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CAB5D4-E844-C955-0148-B7B95842F0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3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8232277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9889F3-D359-7D5A-0283-7C7F43F59F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6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435727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06609D-46A2-29DA-C673-790AE20142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9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B7141B-0841-D123-2A62-E26EF5995DA8}"/>
              </a:ext>
            </a:extLst>
          </p:cNvPr>
          <p:cNvSpPr/>
          <p:nvPr/>
        </p:nvSpPr>
        <p:spPr bwMode="auto">
          <a:xfrm>
            <a:off x="1253333" y="4038920"/>
            <a:ext cx="285714" cy="304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624392" y="2996952"/>
            <a:ext cx="1656184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528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8F04E9-FD15-8C92-CA7F-AB7855A8D1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2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1117752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F30861-B5F9-BF0D-B881-0AE1AEF525F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48"/>
          <a:stretch/>
        </p:blipFill>
        <p:spPr>
          <a:xfrm>
            <a:off x="720000" y="972001"/>
            <a:ext cx="10800000" cy="3465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2264036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2C4136-9C49-4DBA-4582-4645BBCD8D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27946"/>
            <a:ext cx="10800000" cy="5013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4F30861-B5F9-BF0D-B881-0AE1AEF525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359"/>
          <a:stretch/>
        </p:blipFill>
        <p:spPr>
          <a:xfrm>
            <a:off x="720000" y="1009741"/>
            <a:ext cx="10800000" cy="619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6731274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3A12D1-B987-297C-30ED-0DF795160C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0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60F465-9841-E68B-B48D-C91E7894EBAE}"/>
              </a:ext>
            </a:extLst>
          </p:cNvPr>
          <p:cNvSpPr/>
          <p:nvPr/>
        </p:nvSpPr>
        <p:spPr bwMode="auto">
          <a:xfrm>
            <a:off x="1215238" y="1153247"/>
            <a:ext cx="276190" cy="314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DD0065-D8A3-38A8-0175-806A0B6C7272}"/>
              </a:ext>
            </a:extLst>
          </p:cNvPr>
          <p:cNvSpPr/>
          <p:nvPr/>
        </p:nvSpPr>
        <p:spPr bwMode="auto">
          <a:xfrm>
            <a:off x="1196190" y="1868700"/>
            <a:ext cx="304761" cy="324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97282E-0381-5176-3B10-D311DAC71213}"/>
              </a:ext>
            </a:extLst>
          </p:cNvPr>
          <p:cNvSpPr/>
          <p:nvPr/>
        </p:nvSpPr>
        <p:spPr bwMode="auto">
          <a:xfrm>
            <a:off x="1167619" y="3309144"/>
            <a:ext cx="352380" cy="305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C9A19A-0BFA-7468-5159-7F963842E7E5}"/>
              </a:ext>
            </a:extLst>
          </p:cNvPr>
          <p:cNvSpPr/>
          <p:nvPr/>
        </p:nvSpPr>
        <p:spPr bwMode="auto">
          <a:xfrm>
            <a:off x="1215238" y="4024597"/>
            <a:ext cx="276190" cy="314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4F18CD-860B-BC74-1462-34B94CE6480B}"/>
              </a:ext>
            </a:extLst>
          </p:cNvPr>
          <p:cNvSpPr/>
          <p:nvPr/>
        </p:nvSpPr>
        <p:spPr bwMode="auto">
          <a:xfrm>
            <a:off x="1196190" y="4740049"/>
            <a:ext cx="314285" cy="314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651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E2C47F-3208-7E2B-A08B-E581F7158A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9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E667B1-3759-87F9-BD2A-4BECCC633F2A}"/>
              </a:ext>
            </a:extLst>
          </p:cNvPr>
          <p:cNvSpPr/>
          <p:nvPr/>
        </p:nvSpPr>
        <p:spPr bwMode="auto">
          <a:xfrm>
            <a:off x="1167619" y="1124582"/>
            <a:ext cx="352380" cy="314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F73AA9-B1DF-E5E6-F776-766251C1CCF5}"/>
              </a:ext>
            </a:extLst>
          </p:cNvPr>
          <p:cNvSpPr/>
          <p:nvPr/>
        </p:nvSpPr>
        <p:spPr bwMode="auto">
          <a:xfrm>
            <a:off x="1215238" y="1849348"/>
            <a:ext cx="276190" cy="305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00D53A-927B-DDB5-1703-EE462638EFC1}"/>
              </a:ext>
            </a:extLst>
          </p:cNvPr>
          <p:cNvSpPr/>
          <p:nvPr/>
        </p:nvSpPr>
        <p:spPr bwMode="auto">
          <a:xfrm>
            <a:off x="1196190" y="2555042"/>
            <a:ext cx="304761" cy="324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BE4CA8-10F2-4F78-6FB2-7A5CA48A6EFC}"/>
              </a:ext>
            </a:extLst>
          </p:cNvPr>
          <p:cNvSpPr/>
          <p:nvPr/>
        </p:nvSpPr>
        <p:spPr bwMode="auto">
          <a:xfrm>
            <a:off x="1196190" y="3279809"/>
            <a:ext cx="314285" cy="305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4EB32A-9394-442E-6F17-C4BB4D87014F}"/>
              </a:ext>
            </a:extLst>
          </p:cNvPr>
          <p:cNvSpPr/>
          <p:nvPr/>
        </p:nvSpPr>
        <p:spPr bwMode="auto">
          <a:xfrm>
            <a:off x="1215238" y="3995039"/>
            <a:ext cx="276190" cy="305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735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6DBF3D-90C4-DFF7-1C60-5BBD052023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34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0137D8-E6FA-22CA-447D-316C980CAAF7}"/>
              </a:ext>
            </a:extLst>
          </p:cNvPr>
          <p:cNvSpPr/>
          <p:nvPr/>
        </p:nvSpPr>
        <p:spPr bwMode="auto">
          <a:xfrm>
            <a:off x="1162789" y="1198252"/>
            <a:ext cx="348579" cy="311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29060E-43C9-F19C-D687-2EC76D545485}"/>
              </a:ext>
            </a:extLst>
          </p:cNvPr>
          <p:cNvSpPr/>
          <p:nvPr/>
        </p:nvSpPr>
        <p:spPr bwMode="auto">
          <a:xfrm>
            <a:off x="1191053" y="1905289"/>
            <a:ext cx="301474" cy="311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626A33-8103-F515-038B-F1280F1BD032}"/>
              </a:ext>
            </a:extLst>
          </p:cNvPr>
          <p:cNvSpPr/>
          <p:nvPr/>
        </p:nvSpPr>
        <p:spPr bwMode="auto">
          <a:xfrm>
            <a:off x="1162789" y="3319364"/>
            <a:ext cx="358000" cy="311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114181-9527-DEAC-83DD-D1DBF1747DC4}"/>
              </a:ext>
            </a:extLst>
          </p:cNvPr>
          <p:cNvSpPr/>
          <p:nvPr/>
        </p:nvSpPr>
        <p:spPr bwMode="auto">
          <a:xfrm>
            <a:off x="1209895" y="4742867"/>
            <a:ext cx="273210" cy="311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04E629-587F-086E-00EC-3D92F2CA1B5E}"/>
              </a:ext>
            </a:extLst>
          </p:cNvPr>
          <p:cNvSpPr/>
          <p:nvPr/>
        </p:nvSpPr>
        <p:spPr bwMode="auto">
          <a:xfrm>
            <a:off x="1191053" y="5459332"/>
            <a:ext cx="310895" cy="301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232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D7841B-561D-1306-6F20-7C08E8963C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6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3557338-6542-D16E-BC20-39492213EF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597"/>
          <a:stretch/>
        </p:blipFill>
        <p:spPr>
          <a:xfrm>
            <a:off x="720000" y="5963382"/>
            <a:ext cx="10800000" cy="705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2D3220-E000-B57B-82B1-2A1323A078EB}"/>
              </a:ext>
            </a:extLst>
          </p:cNvPr>
          <p:cNvSpPr/>
          <p:nvPr/>
        </p:nvSpPr>
        <p:spPr bwMode="auto">
          <a:xfrm>
            <a:off x="2567608" y="6134708"/>
            <a:ext cx="1224136" cy="39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7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557338-6542-D16E-BC20-39492213EF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53" b="54833"/>
          <a:stretch/>
        </p:blipFill>
        <p:spPr>
          <a:xfrm>
            <a:off x="720000" y="990096"/>
            <a:ext cx="10766715" cy="2006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A90973-C481-B3AD-34CE-6F4EAA42ED7C}"/>
              </a:ext>
            </a:extLst>
          </p:cNvPr>
          <p:cNvSpPr/>
          <p:nvPr/>
        </p:nvSpPr>
        <p:spPr bwMode="auto">
          <a:xfrm>
            <a:off x="4146437" y="990096"/>
            <a:ext cx="1012620" cy="46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11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557338-6542-D16E-BC20-39492213EF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334"/>
          <a:stretch/>
        </p:blipFill>
        <p:spPr>
          <a:xfrm>
            <a:off x="712642" y="1628800"/>
            <a:ext cx="10766715" cy="3312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CCB826-4F54-E2F5-24E9-D3EAE52BFE8D}"/>
              </a:ext>
            </a:extLst>
          </p:cNvPr>
          <p:cNvSpPr/>
          <p:nvPr/>
        </p:nvSpPr>
        <p:spPr bwMode="auto">
          <a:xfrm>
            <a:off x="5368562" y="1700808"/>
            <a:ext cx="1296144" cy="364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67644A-DA1C-CA5C-2F12-DBC67F926267}"/>
              </a:ext>
            </a:extLst>
          </p:cNvPr>
          <p:cNvSpPr/>
          <p:nvPr/>
        </p:nvSpPr>
        <p:spPr bwMode="auto">
          <a:xfrm>
            <a:off x="4000410" y="3068960"/>
            <a:ext cx="100811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8D247E2-EA73-7CFB-98AF-8F03D285EB1F}"/>
              </a:ext>
            </a:extLst>
          </p:cNvPr>
          <p:cNvSpPr/>
          <p:nvPr/>
        </p:nvSpPr>
        <p:spPr bwMode="auto">
          <a:xfrm>
            <a:off x="2555604" y="3789040"/>
            <a:ext cx="1084766" cy="372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097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C76BB6-6291-D605-A071-29C8011582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2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64E300-F773-070F-CF89-CB577F099CF4}"/>
              </a:ext>
            </a:extLst>
          </p:cNvPr>
          <p:cNvSpPr/>
          <p:nvPr/>
        </p:nvSpPr>
        <p:spPr bwMode="auto">
          <a:xfrm>
            <a:off x="8939047" y="1210508"/>
            <a:ext cx="1028571" cy="314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C245D9-50AC-4DDA-B6D5-18B2B80DB4D5}"/>
              </a:ext>
            </a:extLst>
          </p:cNvPr>
          <p:cNvSpPr/>
          <p:nvPr/>
        </p:nvSpPr>
        <p:spPr bwMode="auto">
          <a:xfrm>
            <a:off x="6853333" y="2593858"/>
            <a:ext cx="952380" cy="324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510B87-0829-B502-5D4A-3FD2A68ABE49}"/>
              </a:ext>
            </a:extLst>
          </p:cNvPr>
          <p:cNvSpPr/>
          <p:nvPr/>
        </p:nvSpPr>
        <p:spPr bwMode="auto">
          <a:xfrm>
            <a:off x="5624761" y="4024910"/>
            <a:ext cx="571428" cy="352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D24AB4-574E-E08E-30BC-C3C52BE991FE}"/>
              </a:ext>
            </a:extLst>
          </p:cNvPr>
          <p:cNvSpPr/>
          <p:nvPr/>
        </p:nvSpPr>
        <p:spPr bwMode="auto">
          <a:xfrm>
            <a:off x="3862857" y="5301208"/>
            <a:ext cx="1171428" cy="383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368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7BC677-23B5-EC1E-6DC8-1129509EF1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8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771F23-1BCA-896A-39A0-EFC1F45E48B4}"/>
              </a:ext>
            </a:extLst>
          </p:cNvPr>
          <p:cNvSpPr/>
          <p:nvPr/>
        </p:nvSpPr>
        <p:spPr bwMode="auto">
          <a:xfrm>
            <a:off x="1167619" y="1172058"/>
            <a:ext cx="352380" cy="304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707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A83FAD-0C5A-6C07-6AAC-E23727C39A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59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74881B-FD8E-E8F0-96CE-77F98D8AC35B}"/>
              </a:ext>
            </a:extLst>
          </p:cNvPr>
          <p:cNvSpPr/>
          <p:nvPr/>
        </p:nvSpPr>
        <p:spPr bwMode="auto">
          <a:xfrm>
            <a:off x="10586666" y="1229466"/>
            <a:ext cx="638095" cy="228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0EF2E3-4989-87C1-3CCF-B5FEBDA09D38}"/>
              </a:ext>
            </a:extLst>
          </p:cNvPr>
          <p:cNvSpPr/>
          <p:nvPr/>
        </p:nvSpPr>
        <p:spPr bwMode="auto">
          <a:xfrm>
            <a:off x="681904" y="1772817"/>
            <a:ext cx="676190" cy="448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546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820127-04DA-50C3-9F46-0E2FA82B84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8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334312-A690-E202-6C9E-C576EA3873A3}"/>
              </a:ext>
            </a:extLst>
          </p:cNvPr>
          <p:cNvSpPr/>
          <p:nvPr/>
        </p:nvSpPr>
        <p:spPr bwMode="auto">
          <a:xfrm>
            <a:off x="9158095" y="3940321"/>
            <a:ext cx="847619" cy="314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0C03BF-2B5A-9518-6C00-50751527A1D8}"/>
              </a:ext>
            </a:extLst>
          </p:cNvPr>
          <p:cNvSpPr/>
          <p:nvPr/>
        </p:nvSpPr>
        <p:spPr bwMode="auto">
          <a:xfrm>
            <a:off x="6872380" y="4627521"/>
            <a:ext cx="295238" cy="314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633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9912EE-4E46-5A12-69D7-86B33F91ED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3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E6D722-9DF9-BDEF-00DF-B6961F49AB73}"/>
              </a:ext>
            </a:extLst>
          </p:cNvPr>
          <p:cNvSpPr/>
          <p:nvPr/>
        </p:nvSpPr>
        <p:spPr bwMode="auto">
          <a:xfrm>
            <a:off x="3300952" y="1105642"/>
            <a:ext cx="819047" cy="315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CB03E2-867C-2F7B-BFD8-13CCECEB884D}"/>
              </a:ext>
            </a:extLst>
          </p:cNvPr>
          <p:cNvSpPr/>
          <p:nvPr/>
        </p:nvSpPr>
        <p:spPr bwMode="auto">
          <a:xfrm>
            <a:off x="4377142" y="2489802"/>
            <a:ext cx="666666" cy="315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AB9C51-77E3-5843-1EC1-491C191CB129}"/>
              </a:ext>
            </a:extLst>
          </p:cNvPr>
          <p:cNvSpPr/>
          <p:nvPr/>
        </p:nvSpPr>
        <p:spPr bwMode="auto">
          <a:xfrm>
            <a:off x="7167619" y="3959875"/>
            <a:ext cx="257142" cy="23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868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176429-E966-B39A-51AA-EDCC87D721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8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81FE16-0386-4822-1162-05673754A5D3}"/>
              </a:ext>
            </a:extLst>
          </p:cNvPr>
          <p:cNvSpPr/>
          <p:nvPr/>
        </p:nvSpPr>
        <p:spPr bwMode="auto">
          <a:xfrm>
            <a:off x="4007768" y="3156033"/>
            <a:ext cx="7197945" cy="391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16EBEB5-1CDA-4EA8-84AB-B814980090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653"/>
          <a:stretch/>
        </p:blipFill>
        <p:spPr>
          <a:xfrm>
            <a:off x="720000" y="3690120"/>
            <a:ext cx="10800000" cy="269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DDC949-E77F-9598-8C40-0645283D6E70}"/>
              </a:ext>
            </a:extLst>
          </p:cNvPr>
          <p:cNvSpPr/>
          <p:nvPr/>
        </p:nvSpPr>
        <p:spPr bwMode="auto">
          <a:xfrm>
            <a:off x="1205714" y="3785461"/>
            <a:ext cx="2257142" cy="390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0E59BDF-A206-8B20-AAB1-CF1072ADB427}"/>
              </a:ext>
            </a:extLst>
          </p:cNvPr>
          <p:cNvSpPr/>
          <p:nvPr/>
        </p:nvSpPr>
        <p:spPr bwMode="auto">
          <a:xfrm>
            <a:off x="2186666" y="5206049"/>
            <a:ext cx="3923809" cy="314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269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6EBEB5-1CDA-4EA8-84AB-B814980090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416"/>
          <a:stretch/>
        </p:blipFill>
        <p:spPr>
          <a:xfrm>
            <a:off x="720000" y="930251"/>
            <a:ext cx="10128528" cy="1850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5CD8D8-93AD-1F1F-5408-E3769AFCD273}"/>
              </a:ext>
            </a:extLst>
          </p:cNvPr>
          <p:cNvSpPr/>
          <p:nvPr/>
        </p:nvSpPr>
        <p:spPr bwMode="auto">
          <a:xfrm>
            <a:off x="2135560" y="1628801"/>
            <a:ext cx="4824536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BAAF776B-4ED1-17A6-F576-5B5AC115B60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80928"/>
            <a:ext cx="10128528" cy="4021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DD5B221-6A9D-6423-AF0B-01DFBCF78813}"/>
              </a:ext>
            </a:extLst>
          </p:cNvPr>
          <p:cNvSpPr/>
          <p:nvPr/>
        </p:nvSpPr>
        <p:spPr bwMode="auto">
          <a:xfrm>
            <a:off x="5591944" y="2852937"/>
            <a:ext cx="4099642" cy="463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D9C5F07-AB75-1CD3-5E44-7DE12E9E7B2F}"/>
              </a:ext>
            </a:extLst>
          </p:cNvPr>
          <p:cNvSpPr/>
          <p:nvPr/>
        </p:nvSpPr>
        <p:spPr bwMode="auto">
          <a:xfrm>
            <a:off x="2135560" y="5589240"/>
            <a:ext cx="4536504" cy="419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236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C5A0E8-EB77-C1FF-7A82-0DF59E56BF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01346"/>
            <a:ext cx="10800000" cy="3563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7C293E6-0FE3-E2FA-C9FD-1028C2E8024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4274651"/>
            <a:ext cx="9001000" cy="2466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6870810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B18D8F-34B1-9F1A-FC6C-730BC09686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7662744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2684E4-8895-664D-55BC-CF6AC80736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02"/>
          <a:stretch/>
        </p:blipFill>
        <p:spPr>
          <a:xfrm>
            <a:off x="720000" y="980728"/>
            <a:ext cx="10800000" cy="4876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09936E-7FF9-33E8-9822-8A4AA09F7F74}"/>
              </a:ext>
            </a:extLst>
          </p:cNvPr>
          <p:cNvSpPr/>
          <p:nvPr/>
        </p:nvSpPr>
        <p:spPr bwMode="auto">
          <a:xfrm>
            <a:off x="9034285" y="1824855"/>
            <a:ext cx="2190476" cy="352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B79B02-D5AA-B085-F90B-F385E24422CF}"/>
              </a:ext>
            </a:extLst>
          </p:cNvPr>
          <p:cNvSpPr/>
          <p:nvPr/>
        </p:nvSpPr>
        <p:spPr bwMode="auto">
          <a:xfrm>
            <a:off x="681903" y="2492161"/>
            <a:ext cx="10542857" cy="390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4B76A4B-7EED-6F10-440F-01C7B9A5C2AC}"/>
              </a:ext>
            </a:extLst>
          </p:cNvPr>
          <p:cNvSpPr/>
          <p:nvPr/>
        </p:nvSpPr>
        <p:spPr bwMode="auto">
          <a:xfrm>
            <a:off x="681904" y="3178532"/>
            <a:ext cx="10542857" cy="390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4929DF3-A1B2-13A9-B0F9-340FA04CB0AA}"/>
              </a:ext>
            </a:extLst>
          </p:cNvPr>
          <p:cNvSpPr/>
          <p:nvPr/>
        </p:nvSpPr>
        <p:spPr bwMode="auto">
          <a:xfrm>
            <a:off x="720000" y="3883970"/>
            <a:ext cx="10504761" cy="390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FCEE69D-6458-741D-4E80-57FFCFA0FA0D}"/>
              </a:ext>
            </a:extLst>
          </p:cNvPr>
          <p:cNvSpPr/>
          <p:nvPr/>
        </p:nvSpPr>
        <p:spPr bwMode="auto">
          <a:xfrm>
            <a:off x="681904" y="4579875"/>
            <a:ext cx="10542857" cy="390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12FC230-E859-45A5-0035-22C39DC57112}"/>
              </a:ext>
            </a:extLst>
          </p:cNvPr>
          <p:cNvSpPr/>
          <p:nvPr/>
        </p:nvSpPr>
        <p:spPr bwMode="auto">
          <a:xfrm>
            <a:off x="681904" y="5266246"/>
            <a:ext cx="10561904" cy="400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672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3" grpId="0" animBg="1"/>
      <p:bldP spid="15" grpId="0" animBg="1"/>
      <p:bldP spid="17" grpId="0" animBg="1"/>
      <p:bldP spid="19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162C4F-670C-8559-B8CF-3AE35FD1C2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2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8C371F-7FAD-C099-C16A-21894B4E5F18}"/>
              </a:ext>
            </a:extLst>
          </p:cNvPr>
          <p:cNvSpPr/>
          <p:nvPr/>
        </p:nvSpPr>
        <p:spPr bwMode="auto">
          <a:xfrm>
            <a:off x="681904" y="1086393"/>
            <a:ext cx="10419047" cy="390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22A916-E0E4-D6F1-4F65-819F2E4B1671}"/>
              </a:ext>
            </a:extLst>
          </p:cNvPr>
          <p:cNvSpPr/>
          <p:nvPr/>
        </p:nvSpPr>
        <p:spPr bwMode="auto">
          <a:xfrm>
            <a:off x="720000" y="1700808"/>
            <a:ext cx="10485714" cy="458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263A49F-50F8-4D51-9F4C-5A911CA42A68}"/>
              </a:ext>
            </a:extLst>
          </p:cNvPr>
          <p:cNvSpPr/>
          <p:nvPr/>
        </p:nvSpPr>
        <p:spPr bwMode="auto">
          <a:xfrm>
            <a:off x="681904" y="2478186"/>
            <a:ext cx="1457142" cy="362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717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E6B412-642F-F5BD-6CA2-41C183C66D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4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EE8ED6-F9B1-C270-9E72-9194D5B33874}"/>
              </a:ext>
            </a:extLst>
          </p:cNvPr>
          <p:cNvSpPr/>
          <p:nvPr/>
        </p:nvSpPr>
        <p:spPr bwMode="auto">
          <a:xfrm>
            <a:off x="1186666" y="1916189"/>
            <a:ext cx="342857" cy="314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2ABCFF1-6042-C1B3-7CCB-C1EC1425BE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117"/>
          <a:stretch/>
        </p:blipFill>
        <p:spPr>
          <a:xfrm>
            <a:off x="720000" y="3141814"/>
            <a:ext cx="10800000" cy="1439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42783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ABCFF1-6042-C1B3-7CCB-C1EC1425BE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65"/>
          <a:stretch/>
        </p:blipFill>
        <p:spPr>
          <a:xfrm>
            <a:off x="720000" y="1052736"/>
            <a:ext cx="10800000" cy="3390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51BF3B-7E4A-D0AD-4F34-AC3600B34908}"/>
              </a:ext>
            </a:extLst>
          </p:cNvPr>
          <p:cNvSpPr/>
          <p:nvPr/>
        </p:nvSpPr>
        <p:spPr bwMode="auto">
          <a:xfrm>
            <a:off x="1215238" y="1117729"/>
            <a:ext cx="276190" cy="314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4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DFD4F7-8349-FFF0-56D8-ED5E00A780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5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E0769C-6A8B-B625-248E-3F48C3EE20E8}"/>
              </a:ext>
            </a:extLst>
          </p:cNvPr>
          <p:cNvSpPr/>
          <p:nvPr/>
        </p:nvSpPr>
        <p:spPr bwMode="auto">
          <a:xfrm>
            <a:off x="1215238" y="1886899"/>
            <a:ext cx="295238" cy="314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C0811E-012D-18BB-6CC6-0741EF8D0A00}"/>
              </a:ext>
            </a:extLst>
          </p:cNvPr>
          <p:cNvSpPr/>
          <p:nvPr/>
        </p:nvSpPr>
        <p:spPr bwMode="auto">
          <a:xfrm>
            <a:off x="1224761" y="3306899"/>
            <a:ext cx="285714" cy="304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92DD84-503B-B5E0-1DE5-9BCEDABB8904}"/>
              </a:ext>
            </a:extLst>
          </p:cNvPr>
          <p:cNvSpPr/>
          <p:nvPr/>
        </p:nvSpPr>
        <p:spPr bwMode="auto">
          <a:xfrm>
            <a:off x="1177142" y="5422604"/>
            <a:ext cx="361904" cy="314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241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850DFD-EE6E-9807-9EA6-8AE6A3AF77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54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FB25C6-0BAF-C1D9-74F7-D3969960B1A3}"/>
              </a:ext>
            </a:extLst>
          </p:cNvPr>
          <p:cNvSpPr/>
          <p:nvPr/>
        </p:nvSpPr>
        <p:spPr bwMode="auto">
          <a:xfrm>
            <a:off x="1224550" y="1971669"/>
            <a:ext cx="285594" cy="304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F9D5D9-4D30-B7DF-013D-3F23C68BD0A6}"/>
              </a:ext>
            </a:extLst>
          </p:cNvPr>
          <p:cNvSpPr/>
          <p:nvPr/>
        </p:nvSpPr>
        <p:spPr bwMode="auto">
          <a:xfrm>
            <a:off x="1224550" y="3390247"/>
            <a:ext cx="285594" cy="304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BF6B4E-9C95-3D23-0B3D-2574E371D8E1}"/>
              </a:ext>
            </a:extLst>
          </p:cNvPr>
          <p:cNvSpPr/>
          <p:nvPr/>
        </p:nvSpPr>
        <p:spPr bwMode="auto">
          <a:xfrm>
            <a:off x="1176951" y="4799305"/>
            <a:ext cx="361753" cy="314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178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</Words>
  <Application>Microsoft Office PowerPoint</Application>
  <PresentationFormat>宽屏</PresentationFormat>
  <Paragraphs>1</Paragraphs>
  <Slides>58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63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2023-08-24T13:57:29Z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