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72" r:id="rId4"/>
    <p:sldId id="371" r:id="rId5"/>
    <p:sldId id="370" r:id="rId6"/>
    <p:sldId id="369" r:id="rId7"/>
    <p:sldId id="368" r:id="rId8"/>
    <p:sldId id="367" r:id="rId9"/>
    <p:sldId id="366" r:id="rId10"/>
    <p:sldId id="365" r:id="rId11"/>
    <p:sldId id="364" r:id="rId12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108" d="100"/>
          <a:sy n="108" d="100"/>
        </p:scale>
        <p:origin x="120" y="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2433637"/>
            <a:ext cx="11391900" cy="19907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704512" y="3573016"/>
            <a:ext cx="1087438" cy="9361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70CF3BC-D792-7A99-F008-CF0DFDB3567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743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0E1A20A-65C7-86BE-9A9E-BE4F414C75F2}"/>
              </a:ext>
            </a:extLst>
          </p:cNvPr>
          <p:cNvSpPr/>
          <p:nvPr/>
        </p:nvSpPr>
        <p:spPr bwMode="auto">
          <a:xfrm>
            <a:off x="7339047" y="1124744"/>
            <a:ext cx="3941529" cy="5537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853113A-EB12-9CB5-ABCD-9B266AD2FC38}"/>
              </a:ext>
            </a:extLst>
          </p:cNvPr>
          <p:cNvSpPr/>
          <p:nvPr/>
        </p:nvSpPr>
        <p:spPr bwMode="auto">
          <a:xfrm>
            <a:off x="2158095" y="2001166"/>
            <a:ext cx="847619" cy="4002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B102EF2-1894-BD05-4036-463AF137689A}"/>
              </a:ext>
            </a:extLst>
          </p:cNvPr>
          <p:cNvSpPr/>
          <p:nvPr/>
        </p:nvSpPr>
        <p:spPr bwMode="auto">
          <a:xfrm>
            <a:off x="5663952" y="5229201"/>
            <a:ext cx="4968552" cy="5646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77570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7474E92-D1D4-8A27-43C7-A6F76920F79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56509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253CE62-F18C-FE6A-F113-3BBA0F58A2F8}"/>
              </a:ext>
            </a:extLst>
          </p:cNvPr>
          <p:cNvSpPr/>
          <p:nvPr/>
        </p:nvSpPr>
        <p:spPr bwMode="auto">
          <a:xfrm>
            <a:off x="3071664" y="3311472"/>
            <a:ext cx="6984776" cy="4391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EB8A9BF3-E53B-1E5D-15F8-91FC88B1ED1D}"/>
              </a:ext>
            </a:extLst>
          </p:cNvPr>
          <p:cNvSpPr/>
          <p:nvPr/>
        </p:nvSpPr>
        <p:spPr bwMode="auto">
          <a:xfrm>
            <a:off x="1847529" y="4005064"/>
            <a:ext cx="2870578" cy="4267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9256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58B2435-A17D-A564-EA06-45142BB13CF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7551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FE258A3-B23E-4D7B-B083-2E5ED2801009}"/>
              </a:ext>
            </a:extLst>
          </p:cNvPr>
          <p:cNvSpPr/>
          <p:nvPr/>
        </p:nvSpPr>
        <p:spPr bwMode="auto">
          <a:xfrm>
            <a:off x="8328248" y="4403287"/>
            <a:ext cx="2217040" cy="3992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88965A9-74D1-C82B-D555-AB30DDDC2B4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148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5100287-5D75-5AF8-9D79-98FC12C71592}"/>
              </a:ext>
            </a:extLst>
          </p:cNvPr>
          <p:cNvSpPr/>
          <p:nvPr/>
        </p:nvSpPr>
        <p:spPr bwMode="auto">
          <a:xfrm>
            <a:off x="4529523" y="1086411"/>
            <a:ext cx="2523809" cy="4099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7AA472A-9638-BA8B-B4EE-A594D315BAFC}"/>
              </a:ext>
            </a:extLst>
          </p:cNvPr>
          <p:cNvSpPr/>
          <p:nvPr/>
        </p:nvSpPr>
        <p:spPr bwMode="auto">
          <a:xfrm>
            <a:off x="2910476" y="3536734"/>
            <a:ext cx="2038095" cy="5053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4017178-2D22-C320-FB00-DF8EC440319B}"/>
              </a:ext>
            </a:extLst>
          </p:cNvPr>
          <p:cNvSpPr/>
          <p:nvPr/>
        </p:nvSpPr>
        <p:spPr bwMode="auto">
          <a:xfrm>
            <a:off x="9529523" y="4480633"/>
            <a:ext cx="1304761" cy="2955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60579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5305655-84D8-C0E7-2029-5836171BA15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7278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0BD8CB0-6CC3-49C9-6F50-B00D1E291661}"/>
              </a:ext>
            </a:extLst>
          </p:cNvPr>
          <p:cNvSpPr/>
          <p:nvPr/>
        </p:nvSpPr>
        <p:spPr bwMode="auto">
          <a:xfrm>
            <a:off x="1687032" y="1844824"/>
            <a:ext cx="2256410" cy="4678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0DCCFDB-375C-AB3C-4FDE-2D304E219422}"/>
              </a:ext>
            </a:extLst>
          </p:cNvPr>
          <p:cNvSpPr/>
          <p:nvPr/>
        </p:nvSpPr>
        <p:spPr bwMode="auto">
          <a:xfrm>
            <a:off x="1645706" y="2585793"/>
            <a:ext cx="2248145" cy="4303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FAC616A-1623-F30D-3A68-A1B438441541}"/>
              </a:ext>
            </a:extLst>
          </p:cNvPr>
          <p:cNvSpPr/>
          <p:nvPr/>
        </p:nvSpPr>
        <p:spPr bwMode="auto">
          <a:xfrm>
            <a:off x="5307207" y="4009241"/>
            <a:ext cx="2091105" cy="3558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8BDA86B-E1FE-495A-112D-AA4F5B049FCD}"/>
              </a:ext>
            </a:extLst>
          </p:cNvPr>
          <p:cNvSpPr/>
          <p:nvPr/>
        </p:nvSpPr>
        <p:spPr bwMode="auto">
          <a:xfrm>
            <a:off x="3860790" y="5301208"/>
            <a:ext cx="1223255" cy="5701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25458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AA318F0-528B-8606-DA8E-85BF734B571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7551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3118719-BD7A-A38F-91DA-6E2E788CBC27}"/>
              </a:ext>
            </a:extLst>
          </p:cNvPr>
          <p:cNvSpPr/>
          <p:nvPr/>
        </p:nvSpPr>
        <p:spPr bwMode="auto">
          <a:xfrm>
            <a:off x="7856162" y="3573017"/>
            <a:ext cx="1605874" cy="5926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0773079-610E-8E3C-8630-7DFD3EE4D497}"/>
              </a:ext>
            </a:extLst>
          </p:cNvPr>
          <p:cNvSpPr/>
          <p:nvPr/>
        </p:nvSpPr>
        <p:spPr bwMode="auto">
          <a:xfrm>
            <a:off x="4093285" y="5296752"/>
            <a:ext cx="1358816" cy="3992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44824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9920DE3-3628-8743-A6DA-81A718E8F8F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450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9143E29-9E0D-6D13-2679-6410BE38B7F3}"/>
              </a:ext>
            </a:extLst>
          </p:cNvPr>
          <p:cNvSpPr/>
          <p:nvPr/>
        </p:nvSpPr>
        <p:spPr bwMode="auto">
          <a:xfrm>
            <a:off x="8367619" y="1172346"/>
            <a:ext cx="1666665" cy="4960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72BC86C-8534-CD09-502F-6002413CB716}"/>
              </a:ext>
            </a:extLst>
          </p:cNvPr>
          <p:cNvSpPr/>
          <p:nvPr/>
        </p:nvSpPr>
        <p:spPr bwMode="auto">
          <a:xfrm>
            <a:off x="4110476" y="2002353"/>
            <a:ext cx="980952" cy="4960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C0B2918-A434-3875-0B34-F3D22380ED7E}"/>
              </a:ext>
            </a:extLst>
          </p:cNvPr>
          <p:cNvSpPr/>
          <p:nvPr/>
        </p:nvSpPr>
        <p:spPr bwMode="auto">
          <a:xfrm>
            <a:off x="4481904" y="3681447"/>
            <a:ext cx="1161904" cy="3529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60597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4CA176D-C799-AC7C-1D8D-20FF0709D51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386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A8AA786-8184-BC86-5067-D78C3916E8C6}"/>
              </a:ext>
            </a:extLst>
          </p:cNvPr>
          <p:cNvSpPr/>
          <p:nvPr/>
        </p:nvSpPr>
        <p:spPr bwMode="auto">
          <a:xfrm>
            <a:off x="9929523" y="1124744"/>
            <a:ext cx="790476" cy="5147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7117103-2D07-E53B-87E2-48EE58C7A969}"/>
              </a:ext>
            </a:extLst>
          </p:cNvPr>
          <p:cNvSpPr/>
          <p:nvPr/>
        </p:nvSpPr>
        <p:spPr bwMode="auto">
          <a:xfrm>
            <a:off x="8643809" y="1973295"/>
            <a:ext cx="1323809" cy="4958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741CC05-6BA2-FA2D-C6A2-F98B8A1833BC}"/>
              </a:ext>
            </a:extLst>
          </p:cNvPr>
          <p:cNvSpPr/>
          <p:nvPr/>
        </p:nvSpPr>
        <p:spPr bwMode="auto">
          <a:xfrm>
            <a:off x="7415238" y="3670728"/>
            <a:ext cx="1019047" cy="3528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06951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AD93EE6-793F-F3AC-FB05-1332C656CF1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601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D0013656-703F-CAB4-3E69-55B4D351884A}"/>
              </a:ext>
            </a:extLst>
          </p:cNvPr>
          <p:cNvSpPr/>
          <p:nvPr/>
        </p:nvSpPr>
        <p:spPr bwMode="auto">
          <a:xfrm>
            <a:off x="3647728" y="5155171"/>
            <a:ext cx="7557985" cy="5050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75322B0F-80A1-4513-D4DC-1F269918CBEF}"/>
              </a:ext>
            </a:extLst>
          </p:cNvPr>
          <p:cNvSpPr/>
          <p:nvPr/>
        </p:nvSpPr>
        <p:spPr bwMode="auto">
          <a:xfrm>
            <a:off x="2279577" y="5974654"/>
            <a:ext cx="7097566" cy="5050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03445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7F9935B-B0D8-579C-27C5-C9DC7097F53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191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850597A-7495-13F9-8C6C-F7D6F54ADCF0}"/>
              </a:ext>
            </a:extLst>
          </p:cNvPr>
          <p:cNvSpPr/>
          <p:nvPr/>
        </p:nvSpPr>
        <p:spPr bwMode="auto">
          <a:xfrm>
            <a:off x="4655840" y="1953918"/>
            <a:ext cx="5112567" cy="5052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33359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36</cp:revision>
  <dcterms:created xsi:type="dcterms:W3CDTF">2015-09-16T06:52:26Z</dcterms:created>
  <dcterms:modified xsi:type="dcterms:W3CDTF">2023-08-24T06:22:30Z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