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0" r:id="rId9"/>
    <p:sldId id="369" r:id="rId10"/>
    <p:sldId id="368" r:id="rId11"/>
    <p:sldId id="367" r:id="rId12"/>
    <p:sldId id="366" r:id="rId13"/>
    <p:sldId id="36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38487"/>
            <a:ext cx="5419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30706-57CB-AD4E-7D65-AA31EC0C4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01F641-2CFC-E3E1-9E81-8E315D7FC9E2}"/>
              </a:ext>
            </a:extLst>
          </p:cNvPr>
          <p:cNvSpPr/>
          <p:nvPr/>
        </p:nvSpPr>
        <p:spPr bwMode="auto">
          <a:xfrm>
            <a:off x="5891428" y="2078968"/>
            <a:ext cx="1057142" cy="40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C45106-969F-52EF-8FEF-BCE0DA01928B}"/>
              </a:ext>
            </a:extLst>
          </p:cNvPr>
          <p:cNvSpPr/>
          <p:nvPr/>
        </p:nvSpPr>
        <p:spPr bwMode="auto">
          <a:xfrm>
            <a:off x="8148571" y="2069426"/>
            <a:ext cx="533333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80CCEE-9D6B-0C7E-D233-9AA878F6029F}"/>
              </a:ext>
            </a:extLst>
          </p:cNvPr>
          <p:cNvSpPr/>
          <p:nvPr/>
        </p:nvSpPr>
        <p:spPr bwMode="auto">
          <a:xfrm>
            <a:off x="9891428" y="2183940"/>
            <a:ext cx="580952" cy="295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EFBFB8-C368-D3BD-39A7-4426DB94F98A}"/>
              </a:ext>
            </a:extLst>
          </p:cNvPr>
          <p:cNvSpPr/>
          <p:nvPr/>
        </p:nvSpPr>
        <p:spPr bwMode="auto">
          <a:xfrm>
            <a:off x="3548571" y="3863479"/>
            <a:ext cx="1542857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6CCE5E-68A0-511D-39B4-EDA07E8C5B37}"/>
              </a:ext>
            </a:extLst>
          </p:cNvPr>
          <p:cNvSpPr/>
          <p:nvPr/>
        </p:nvSpPr>
        <p:spPr bwMode="auto">
          <a:xfrm>
            <a:off x="6767619" y="3863479"/>
            <a:ext cx="828571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A0338B-C4DF-E0EB-2C55-C0DB60EDA814}"/>
              </a:ext>
            </a:extLst>
          </p:cNvPr>
          <p:cNvSpPr/>
          <p:nvPr/>
        </p:nvSpPr>
        <p:spPr bwMode="auto">
          <a:xfrm>
            <a:off x="9320000" y="3911193"/>
            <a:ext cx="1257142" cy="362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F39F18-76B1-9FF2-464A-E76CC8013255}"/>
              </a:ext>
            </a:extLst>
          </p:cNvPr>
          <p:cNvSpPr/>
          <p:nvPr/>
        </p:nvSpPr>
        <p:spPr bwMode="auto">
          <a:xfrm>
            <a:off x="1824761" y="4760505"/>
            <a:ext cx="1761904" cy="496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22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D095E-656F-5EB3-7E51-EF5F9DB91F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78A886B-ED4F-DBF6-801D-B4A5E98B0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92"/>
          <a:stretch/>
        </p:blipFill>
        <p:spPr>
          <a:xfrm>
            <a:off x="738000" y="2359445"/>
            <a:ext cx="10800000" cy="3713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47A611-EB2D-0C94-4ED0-C47E3B167FC7}"/>
              </a:ext>
            </a:extLst>
          </p:cNvPr>
          <p:cNvSpPr/>
          <p:nvPr/>
        </p:nvSpPr>
        <p:spPr bwMode="auto">
          <a:xfrm>
            <a:off x="2639616" y="5445224"/>
            <a:ext cx="1512168" cy="553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2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A886B-ED4F-DBF6-801D-B4A5E98B0D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20000" y="1196752"/>
            <a:ext cx="10795060" cy="254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081D64-B50F-81F4-5ED7-7DB31850D14D}"/>
              </a:ext>
            </a:extLst>
          </p:cNvPr>
          <p:cNvSpPr/>
          <p:nvPr/>
        </p:nvSpPr>
        <p:spPr bwMode="auto">
          <a:xfrm>
            <a:off x="7176120" y="1340768"/>
            <a:ext cx="1872208" cy="526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7A004C7-7FC8-6015-DC0C-91590543A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72"/>
          <a:stretch/>
        </p:blipFill>
        <p:spPr>
          <a:xfrm>
            <a:off x="715060" y="3745927"/>
            <a:ext cx="10800000" cy="1809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32FF1E-7F6C-C1CD-1688-793C2896814F}"/>
              </a:ext>
            </a:extLst>
          </p:cNvPr>
          <p:cNvSpPr/>
          <p:nvPr/>
        </p:nvSpPr>
        <p:spPr bwMode="auto">
          <a:xfrm>
            <a:off x="3619820" y="4005064"/>
            <a:ext cx="1790476" cy="553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85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004C7-7FC8-6015-DC0C-91590543A3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59"/>
          <a:stretch/>
        </p:blipFill>
        <p:spPr>
          <a:xfrm>
            <a:off x="720000" y="1052736"/>
            <a:ext cx="10800000" cy="345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13C079-843F-CD62-F2C9-21C1CE2EFF6C}"/>
              </a:ext>
            </a:extLst>
          </p:cNvPr>
          <p:cNvSpPr/>
          <p:nvPr/>
        </p:nvSpPr>
        <p:spPr bwMode="auto">
          <a:xfrm>
            <a:off x="10128448" y="2852936"/>
            <a:ext cx="86409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F38B0F0-E725-7848-C18F-9E755E7016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5871"/>
            <a:ext cx="10800000" cy="1576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E53358-76CA-E75C-BFD4-31001A4583E4}"/>
              </a:ext>
            </a:extLst>
          </p:cNvPr>
          <p:cNvSpPr/>
          <p:nvPr/>
        </p:nvSpPr>
        <p:spPr bwMode="auto">
          <a:xfrm>
            <a:off x="5358095" y="4706534"/>
            <a:ext cx="542857" cy="410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81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EE4D5-65CA-13C3-255C-49547252E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19343-471D-08A9-84C7-7510232E5E80}"/>
              </a:ext>
            </a:extLst>
          </p:cNvPr>
          <p:cNvSpPr/>
          <p:nvPr/>
        </p:nvSpPr>
        <p:spPr bwMode="auto">
          <a:xfrm>
            <a:off x="4491428" y="4582836"/>
            <a:ext cx="1847619" cy="40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A96B3D-8F29-8FE2-C8E3-30BF310D2FC5}"/>
              </a:ext>
            </a:extLst>
          </p:cNvPr>
          <p:cNvSpPr/>
          <p:nvPr/>
        </p:nvSpPr>
        <p:spPr bwMode="auto">
          <a:xfrm>
            <a:off x="4120000" y="5468872"/>
            <a:ext cx="2133333" cy="495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8D91C-F9DA-75BE-75D1-C6AE91E117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021543-C7DC-785E-0BB3-3C5C912A43A9}"/>
              </a:ext>
            </a:extLst>
          </p:cNvPr>
          <p:cNvSpPr/>
          <p:nvPr/>
        </p:nvSpPr>
        <p:spPr bwMode="auto">
          <a:xfrm>
            <a:off x="5805714" y="1210240"/>
            <a:ext cx="2485714" cy="4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9583D2-18A0-B295-961F-E7773331BC06}"/>
              </a:ext>
            </a:extLst>
          </p:cNvPr>
          <p:cNvSpPr/>
          <p:nvPr/>
        </p:nvSpPr>
        <p:spPr bwMode="auto">
          <a:xfrm>
            <a:off x="7329523" y="3001808"/>
            <a:ext cx="1809523" cy="49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4D31C7-1513-4AC6-9A8F-103DD5286B6F}"/>
              </a:ext>
            </a:extLst>
          </p:cNvPr>
          <p:cNvSpPr/>
          <p:nvPr/>
        </p:nvSpPr>
        <p:spPr bwMode="auto">
          <a:xfrm>
            <a:off x="5224761" y="4783847"/>
            <a:ext cx="1761904" cy="40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0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41E497-CE7C-93F8-1873-5CA737F72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42E840-19F3-FE2E-D030-A2CD0299B016}"/>
              </a:ext>
            </a:extLst>
          </p:cNvPr>
          <p:cNvSpPr/>
          <p:nvPr/>
        </p:nvSpPr>
        <p:spPr bwMode="auto">
          <a:xfrm>
            <a:off x="7363650" y="1225474"/>
            <a:ext cx="942857" cy="3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7B65A1-BC00-BAD3-1A4F-75F0F3362F04}"/>
              </a:ext>
            </a:extLst>
          </p:cNvPr>
          <p:cNvSpPr/>
          <p:nvPr/>
        </p:nvSpPr>
        <p:spPr bwMode="auto">
          <a:xfrm>
            <a:off x="4910476" y="2038342"/>
            <a:ext cx="1326984" cy="3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09D980-298E-6AA3-348A-743FD455ACBA}"/>
              </a:ext>
            </a:extLst>
          </p:cNvPr>
          <p:cNvSpPr/>
          <p:nvPr/>
        </p:nvSpPr>
        <p:spPr bwMode="auto">
          <a:xfrm>
            <a:off x="5635079" y="2859951"/>
            <a:ext cx="960317" cy="3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74FE20-3E36-5920-8C5A-5FAB03660C32}"/>
              </a:ext>
            </a:extLst>
          </p:cNvPr>
          <p:cNvSpPr/>
          <p:nvPr/>
        </p:nvSpPr>
        <p:spPr bwMode="auto">
          <a:xfrm>
            <a:off x="8227936" y="3672819"/>
            <a:ext cx="1780952" cy="45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8E1F75-8CB7-D851-C56F-410017121B8F}"/>
              </a:ext>
            </a:extLst>
          </p:cNvPr>
          <p:cNvSpPr/>
          <p:nvPr/>
        </p:nvSpPr>
        <p:spPr bwMode="auto">
          <a:xfrm>
            <a:off x="6866031" y="5307295"/>
            <a:ext cx="1449206" cy="3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78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2E58E-2677-E92E-84D9-84F7A7A53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2E152-C37B-14FA-26FB-3DD17CB7019A}"/>
              </a:ext>
            </a:extLst>
          </p:cNvPr>
          <p:cNvSpPr/>
          <p:nvPr/>
        </p:nvSpPr>
        <p:spPr bwMode="auto">
          <a:xfrm>
            <a:off x="7186666" y="4774693"/>
            <a:ext cx="1466666" cy="400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8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31B45-B899-5560-0E15-A3A13CBAEE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2BD66-477D-FFF2-1887-2300A8F815C9}"/>
              </a:ext>
            </a:extLst>
          </p:cNvPr>
          <p:cNvSpPr/>
          <p:nvPr/>
        </p:nvSpPr>
        <p:spPr bwMode="auto">
          <a:xfrm>
            <a:off x="5591945" y="1276823"/>
            <a:ext cx="5099482" cy="419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B2BBF1-AB6C-5B20-617A-143157FF6CE8}"/>
              </a:ext>
            </a:extLst>
          </p:cNvPr>
          <p:cNvSpPr/>
          <p:nvPr/>
        </p:nvSpPr>
        <p:spPr bwMode="auto">
          <a:xfrm>
            <a:off x="1948571" y="4848970"/>
            <a:ext cx="1428571" cy="409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76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4BCC3A-BB6E-D89C-9613-048623A0A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90CCD-51D8-CD6B-590C-E140998CD0CD}"/>
              </a:ext>
            </a:extLst>
          </p:cNvPr>
          <p:cNvSpPr/>
          <p:nvPr/>
        </p:nvSpPr>
        <p:spPr bwMode="auto">
          <a:xfrm>
            <a:off x="4072380" y="1196753"/>
            <a:ext cx="23116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F1D2EE-92E4-1C59-76E9-03E7EE463635}"/>
              </a:ext>
            </a:extLst>
          </p:cNvPr>
          <p:cNvSpPr/>
          <p:nvPr/>
        </p:nvSpPr>
        <p:spPr bwMode="auto">
          <a:xfrm>
            <a:off x="4929523" y="3044174"/>
            <a:ext cx="961904" cy="401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302A6A2-07C3-D131-434D-D8B0B53FFD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17032"/>
            <a:ext cx="10800000" cy="98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669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5AC57-0DA0-41DF-6B99-AAED72974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99321-CF1F-ABB1-1F14-31922AF624E9}"/>
              </a:ext>
            </a:extLst>
          </p:cNvPr>
          <p:cNvSpPr/>
          <p:nvPr/>
        </p:nvSpPr>
        <p:spPr bwMode="auto">
          <a:xfrm>
            <a:off x="3015238" y="3071917"/>
            <a:ext cx="1257142" cy="35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56C349-5F89-019E-EE8E-1F66E784984A}"/>
              </a:ext>
            </a:extLst>
          </p:cNvPr>
          <p:cNvSpPr/>
          <p:nvPr/>
        </p:nvSpPr>
        <p:spPr bwMode="auto">
          <a:xfrm>
            <a:off x="5320000" y="3071917"/>
            <a:ext cx="533333" cy="35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206272-FF25-F3CD-87AA-15C157B3FBBE}"/>
              </a:ext>
            </a:extLst>
          </p:cNvPr>
          <p:cNvSpPr/>
          <p:nvPr/>
        </p:nvSpPr>
        <p:spPr bwMode="auto">
          <a:xfrm>
            <a:off x="6929523" y="3024191"/>
            <a:ext cx="1609522" cy="400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CCF592-AAE8-06D7-114F-AFD3A68D15FB}"/>
              </a:ext>
            </a:extLst>
          </p:cNvPr>
          <p:cNvSpPr/>
          <p:nvPr/>
        </p:nvSpPr>
        <p:spPr bwMode="auto">
          <a:xfrm>
            <a:off x="9777142" y="3024191"/>
            <a:ext cx="895238" cy="400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9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08E7F-CA0B-06EE-098B-F6D67AB9D4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65AFDC-E00C-A74D-F3F1-08B391943435}"/>
              </a:ext>
            </a:extLst>
          </p:cNvPr>
          <p:cNvSpPr/>
          <p:nvPr/>
        </p:nvSpPr>
        <p:spPr bwMode="auto">
          <a:xfrm>
            <a:off x="5815238" y="2173853"/>
            <a:ext cx="1361904" cy="41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FA3A70-D4CF-520D-964B-0D472D3D8AFF}"/>
              </a:ext>
            </a:extLst>
          </p:cNvPr>
          <p:cNvSpPr/>
          <p:nvPr/>
        </p:nvSpPr>
        <p:spPr bwMode="auto">
          <a:xfrm>
            <a:off x="8681904" y="2173853"/>
            <a:ext cx="1971428" cy="50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A4CAD0-C568-6332-E003-6C8FBD36F8C2}"/>
              </a:ext>
            </a:extLst>
          </p:cNvPr>
          <p:cNvSpPr/>
          <p:nvPr/>
        </p:nvSpPr>
        <p:spPr bwMode="auto">
          <a:xfrm>
            <a:off x="2872380" y="3080013"/>
            <a:ext cx="1428571" cy="400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768703-2749-A0CE-BC56-6211666B5D04}"/>
              </a:ext>
            </a:extLst>
          </p:cNvPr>
          <p:cNvSpPr/>
          <p:nvPr/>
        </p:nvSpPr>
        <p:spPr bwMode="auto">
          <a:xfrm>
            <a:off x="3262857" y="4978179"/>
            <a:ext cx="1095238" cy="295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633EAE-E536-AE5A-0C8D-193EDF093789}"/>
              </a:ext>
            </a:extLst>
          </p:cNvPr>
          <p:cNvSpPr/>
          <p:nvPr/>
        </p:nvSpPr>
        <p:spPr bwMode="auto">
          <a:xfrm>
            <a:off x="5548571" y="4863717"/>
            <a:ext cx="1438095" cy="41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55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2023-08-24T07:24:20Z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