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74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137" y="3138487"/>
            <a:ext cx="5419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88F61-D739-54BC-3468-9535D0A0A1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/>
          <a:stretch/>
        </p:blipFill>
        <p:spPr>
          <a:xfrm>
            <a:off x="720000" y="1024304"/>
            <a:ext cx="10848608" cy="355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933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8D2C1-3CFC-E83F-DD1B-054CB36ED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C8041A-F826-FDEC-CAC6-59EEC408E2D1}"/>
              </a:ext>
            </a:extLst>
          </p:cNvPr>
          <p:cNvSpPr/>
          <p:nvPr/>
        </p:nvSpPr>
        <p:spPr bwMode="auto">
          <a:xfrm>
            <a:off x="3834031" y="1241728"/>
            <a:ext cx="1835365" cy="26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1C3A50-3015-B0A6-A146-7E1631E7A9D5}"/>
              </a:ext>
            </a:extLst>
          </p:cNvPr>
          <p:cNvSpPr/>
          <p:nvPr/>
        </p:nvSpPr>
        <p:spPr bwMode="auto">
          <a:xfrm>
            <a:off x="1737714" y="3634477"/>
            <a:ext cx="2853079" cy="452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EEA6B1-01DB-D1D6-821F-18107E212484}"/>
              </a:ext>
            </a:extLst>
          </p:cNvPr>
          <p:cNvSpPr/>
          <p:nvPr/>
        </p:nvSpPr>
        <p:spPr bwMode="auto">
          <a:xfrm>
            <a:off x="8426793" y="4565474"/>
            <a:ext cx="1400444" cy="35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9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0CAA5-CD95-B9F6-F06B-A5E7D945C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AB08A-7A04-B40E-A308-54C64749464F}"/>
              </a:ext>
            </a:extLst>
          </p:cNvPr>
          <p:cNvSpPr/>
          <p:nvPr/>
        </p:nvSpPr>
        <p:spPr bwMode="auto">
          <a:xfrm>
            <a:off x="7329523" y="4861692"/>
            <a:ext cx="2028571" cy="40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18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36DC7-B4DB-C761-3B42-D6F78BBEC9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9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CF4BB5-9FC1-4FD9-D52B-425BCD630885}"/>
              </a:ext>
            </a:extLst>
          </p:cNvPr>
          <p:cNvSpPr/>
          <p:nvPr/>
        </p:nvSpPr>
        <p:spPr bwMode="auto">
          <a:xfrm>
            <a:off x="2899759" y="4987085"/>
            <a:ext cx="373673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39A1C2-E9BA-6922-0A14-45633C673A37}"/>
              </a:ext>
            </a:extLst>
          </p:cNvPr>
          <p:cNvSpPr/>
          <p:nvPr/>
        </p:nvSpPr>
        <p:spPr bwMode="auto">
          <a:xfrm>
            <a:off x="5070621" y="4987085"/>
            <a:ext cx="311394" cy="36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09E887-9312-E3C7-9C52-CA28E3FB5FD9}"/>
              </a:ext>
            </a:extLst>
          </p:cNvPr>
          <p:cNvSpPr/>
          <p:nvPr/>
        </p:nvSpPr>
        <p:spPr bwMode="auto">
          <a:xfrm>
            <a:off x="1787637" y="6215647"/>
            <a:ext cx="338085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17CE6E-7AFA-D370-06B2-49FCFEF88B2D}"/>
              </a:ext>
            </a:extLst>
          </p:cNvPr>
          <p:cNvSpPr/>
          <p:nvPr/>
        </p:nvSpPr>
        <p:spPr bwMode="auto">
          <a:xfrm>
            <a:off x="3771663" y="6215647"/>
            <a:ext cx="524921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DC3FA7-5528-A9BC-F12D-1C4148971BDB}"/>
              </a:ext>
            </a:extLst>
          </p:cNvPr>
          <p:cNvSpPr/>
          <p:nvPr/>
        </p:nvSpPr>
        <p:spPr bwMode="auto">
          <a:xfrm>
            <a:off x="5791276" y="6215647"/>
            <a:ext cx="729552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2CE87-3A99-9442-1535-F7A96E7590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A7C47-FAD9-0205-4082-E4F46421CF3A}"/>
              </a:ext>
            </a:extLst>
          </p:cNvPr>
          <p:cNvSpPr/>
          <p:nvPr/>
        </p:nvSpPr>
        <p:spPr bwMode="auto">
          <a:xfrm>
            <a:off x="4500952" y="1792014"/>
            <a:ext cx="400000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37CA6-7474-5917-FAE6-485E5E3BFC02}"/>
              </a:ext>
            </a:extLst>
          </p:cNvPr>
          <p:cNvSpPr/>
          <p:nvPr/>
        </p:nvSpPr>
        <p:spPr bwMode="auto">
          <a:xfrm>
            <a:off x="6796190" y="3155527"/>
            <a:ext cx="752379" cy="41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93A210-418E-E0C9-AB4A-FAC6BADEFE61}"/>
              </a:ext>
            </a:extLst>
          </p:cNvPr>
          <p:cNvSpPr/>
          <p:nvPr/>
        </p:nvSpPr>
        <p:spPr bwMode="auto">
          <a:xfrm>
            <a:off x="9300952" y="3155527"/>
            <a:ext cx="752379" cy="41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70ADCB-B235-E285-B94F-2E104615B45B}"/>
              </a:ext>
            </a:extLst>
          </p:cNvPr>
          <p:cNvSpPr/>
          <p:nvPr/>
        </p:nvSpPr>
        <p:spPr bwMode="auto">
          <a:xfrm>
            <a:off x="6891428" y="4528574"/>
            <a:ext cx="419047" cy="41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48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2DF9D-C9F3-4E07-5568-BE2212C15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C5501-0D09-5B20-A64B-FF747416BEA1}"/>
              </a:ext>
            </a:extLst>
          </p:cNvPr>
          <p:cNvSpPr/>
          <p:nvPr/>
        </p:nvSpPr>
        <p:spPr bwMode="auto">
          <a:xfrm>
            <a:off x="4358095" y="2972834"/>
            <a:ext cx="1638095" cy="40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774986-2445-B9F0-9D99-DEBB2D623FFE}"/>
              </a:ext>
            </a:extLst>
          </p:cNvPr>
          <p:cNvSpPr/>
          <p:nvPr/>
        </p:nvSpPr>
        <p:spPr bwMode="auto">
          <a:xfrm>
            <a:off x="5548571" y="4792641"/>
            <a:ext cx="1695238" cy="49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34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A3E9C-74A6-1A99-A646-37AC31CD29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32DA2-4D96-9445-E8E5-8461823E356C}"/>
              </a:ext>
            </a:extLst>
          </p:cNvPr>
          <p:cNvSpPr/>
          <p:nvPr/>
        </p:nvSpPr>
        <p:spPr bwMode="auto">
          <a:xfrm>
            <a:off x="4405714" y="1181696"/>
            <a:ext cx="2123809" cy="505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5CCAD1-36B6-A06B-44B3-90D808C7795A}"/>
              </a:ext>
            </a:extLst>
          </p:cNvPr>
          <p:cNvSpPr/>
          <p:nvPr/>
        </p:nvSpPr>
        <p:spPr bwMode="auto">
          <a:xfrm>
            <a:off x="4243809" y="3040372"/>
            <a:ext cx="1476190" cy="362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36A16C-A765-5F27-03B9-0203CAAD4F52}"/>
              </a:ext>
            </a:extLst>
          </p:cNvPr>
          <p:cNvSpPr/>
          <p:nvPr/>
        </p:nvSpPr>
        <p:spPr bwMode="auto">
          <a:xfrm>
            <a:off x="1948571" y="5718772"/>
            <a:ext cx="1571428" cy="495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93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FF6E5-1E22-05AD-0D96-8337F7747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2EB9C2-FCEC-0EC2-40BF-1BD8110C9A21}"/>
              </a:ext>
            </a:extLst>
          </p:cNvPr>
          <p:cNvSpPr/>
          <p:nvPr/>
        </p:nvSpPr>
        <p:spPr bwMode="auto">
          <a:xfrm>
            <a:off x="4081904" y="3992437"/>
            <a:ext cx="1209523" cy="40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A850A9-F899-8648-DFCA-386B80AE3DE6}"/>
              </a:ext>
            </a:extLst>
          </p:cNvPr>
          <p:cNvSpPr/>
          <p:nvPr/>
        </p:nvSpPr>
        <p:spPr bwMode="auto">
          <a:xfrm>
            <a:off x="6681904" y="4097247"/>
            <a:ext cx="304761" cy="29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43F0A3-157A-AF38-A873-94A4EDAFE493}"/>
              </a:ext>
            </a:extLst>
          </p:cNvPr>
          <p:cNvSpPr/>
          <p:nvPr/>
        </p:nvSpPr>
        <p:spPr bwMode="auto">
          <a:xfrm>
            <a:off x="8434285" y="3992437"/>
            <a:ext cx="647620" cy="400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38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5F038-5AD2-9F5C-100D-DEC69CD53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349882-81B4-B5EE-98F4-B67F3622FCA0}"/>
              </a:ext>
            </a:extLst>
          </p:cNvPr>
          <p:cNvSpPr/>
          <p:nvPr/>
        </p:nvSpPr>
        <p:spPr bwMode="auto">
          <a:xfrm>
            <a:off x="5310476" y="3089682"/>
            <a:ext cx="1180952" cy="496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5F688-EEE7-183C-CAEC-29EA24DF851E}"/>
              </a:ext>
            </a:extLst>
          </p:cNvPr>
          <p:cNvSpPr/>
          <p:nvPr/>
        </p:nvSpPr>
        <p:spPr bwMode="auto">
          <a:xfrm>
            <a:off x="9920000" y="3089682"/>
            <a:ext cx="742857" cy="41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29C975-DF21-4824-201E-D4A3FFBCB170}"/>
              </a:ext>
            </a:extLst>
          </p:cNvPr>
          <p:cNvSpPr/>
          <p:nvPr/>
        </p:nvSpPr>
        <p:spPr bwMode="auto">
          <a:xfrm>
            <a:off x="1900952" y="4110367"/>
            <a:ext cx="780952" cy="29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0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8E385-BEAD-1CBB-8A82-E7285F9374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6D849-AD30-7C89-86AE-97DB445B8C17}"/>
              </a:ext>
            </a:extLst>
          </p:cNvPr>
          <p:cNvSpPr/>
          <p:nvPr/>
        </p:nvSpPr>
        <p:spPr bwMode="auto">
          <a:xfrm>
            <a:off x="1752868" y="2845313"/>
            <a:ext cx="1050374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A3322-40F5-A54E-15EE-C76B75CC36A9}"/>
              </a:ext>
            </a:extLst>
          </p:cNvPr>
          <p:cNvSpPr/>
          <p:nvPr/>
        </p:nvSpPr>
        <p:spPr bwMode="auto">
          <a:xfrm>
            <a:off x="3906135" y="2708921"/>
            <a:ext cx="717755" cy="504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F205CC-5A27-F2FA-854A-BBA769A360D1}"/>
              </a:ext>
            </a:extLst>
          </p:cNvPr>
          <p:cNvSpPr/>
          <p:nvPr/>
        </p:nvSpPr>
        <p:spPr bwMode="auto">
          <a:xfrm>
            <a:off x="7687483" y="2880328"/>
            <a:ext cx="1120399" cy="332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7E172C-BFA9-423B-1D5C-14555B29C0CA}"/>
              </a:ext>
            </a:extLst>
          </p:cNvPr>
          <p:cNvSpPr/>
          <p:nvPr/>
        </p:nvSpPr>
        <p:spPr bwMode="auto">
          <a:xfrm>
            <a:off x="3468479" y="5357653"/>
            <a:ext cx="866558" cy="35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846B19-4E21-B194-5038-8DD84532E360}"/>
              </a:ext>
            </a:extLst>
          </p:cNvPr>
          <p:cNvSpPr/>
          <p:nvPr/>
        </p:nvSpPr>
        <p:spPr bwMode="auto">
          <a:xfrm>
            <a:off x="5665512" y="5229201"/>
            <a:ext cx="1671845" cy="58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70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45BD7-6977-BE3B-FFE4-1142A84919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7"/>
          <a:stretch/>
        </p:blipFill>
        <p:spPr>
          <a:xfrm>
            <a:off x="719999" y="836712"/>
            <a:ext cx="9635165" cy="3766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2888F61-D739-54BC-3468-9535D0A0A1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4"/>
          <a:stretch/>
        </p:blipFill>
        <p:spPr>
          <a:xfrm>
            <a:off x="719999" y="4437112"/>
            <a:ext cx="9635164" cy="23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6F44FA-2E44-55A8-8A36-29023A05607E}"/>
              </a:ext>
            </a:extLst>
          </p:cNvPr>
          <p:cNvSpPr/>
          <p:nvPr/>
        </p:nvSpPr>
        <p:spPr bwMode="auto">
          <a:xfrm>
            <a:off x="4794127" y="5455611"/>
            <a:ext cx="1486908" cy="5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51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2023-08-24T14:50:40Z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