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79" r:id="rId12"/>
    <p:sldId id="378" r:id="rId13"/>
    <p:sldId id="376" r:id="rId14"/>
    <p:sldId id="375" r:id="rId15"/>
    <p:sldId id="374" r:id="rId16"/>
    <p:sldId id="372" r:id="rId17"/>
    <p:sldId id="371" r:id="rId18"/>
    <p:sldId id="370" r:id="rId19"/>
    <p:sldId id="369" r:id="rId20"/>
    <p:sldId id="368" r:id="rId21"/>
    <p:sldId id="367" r:id="rId22"/>
    <p:sldId id="366" r:id="rId23"/>
    <p:sldId id="36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C37C0-D687-CF5E-7515-5F85D7DB6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59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B57E14-D3D1-34B2-F414-1FBCAC4677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24" y="4287440"/>
            <a:ext cx="10800000" cy="260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50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8D9A8-8A2D-7218-2049-26E1053634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538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438CB-D4EF-5C0C-F855-C4DC862FA9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FB7B6-6537-8DE3-4FE6-15D381B5568B}"/>
              </a:ext>
            </a:extLst>
          </p:cNvPr>
          <p:cNvSpPr/>
          <p:nvPr/>
        </p:nvSpPr>
        <p:spPr bwMode="auto">
          <a:xfrm>
            <a:off x="10177142" y="2165259"/>
            <a:ext cx="371428" cy="410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E876D6-4E16-D7D5-F038-9EB854B306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637693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907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34BD7-147D-9CA3-E0D0-339FA39D37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16E20-00EE-909C-DC9E-3EE5EA9A0DD5}"/>
              </a:ext>
            </a:extLst>
          </p:cNvPr>
          <p:cNvSpPr/>
          <p:nvPr/>
        </p:nvSpPr>
        <p:spPr bwMode="auto">
          <a:xfrm>
            <a:off x="10186666" y="2087430"/>
            <a:ext cx="390476" cy="400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86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61CC8-BB6F-4A65-0218-7A609F27F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47C76-1FD8-668A-1921-C0E9817D88F8}"/>
              </a:ext>
            </a:extLst>
          </p:cNvPr>
          <p:cNvSpPr/>
          <p:nvPr/>
        </p:nvSpPr>
        <p:spPr bwMode="auto">
          <a:xfrm>
            <a:off x="10205714" y="2134500"/>
            <a:ext cx="342858" cy="40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5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C8DDE-FAF7-DAC1-B8C4-7D03870453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256319" cy="339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7DD73-C601-0CE5-9C2F-0F5FF6B9D3D1}"/>
              </a:ext>
            </a:extLst>
          </p:cNvPr>
          <p:cNvSpPr/>
          <p:nvPr/>
        </p:nvSpPr>
        <p:spPr bwMode="auto">
          <a:xfrm>
            <a:off x="7824192" y="836712"/>
            <a:ext cx="576064" cy="49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56C045-931D-784B-370E-AEB8A46DF0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163304"/>
            <a:ext cx="8256319" cy="270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64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411FFB-8B1E-6C71-0194-35DCBF153E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90290F-24B4-3285-E225-231B33E29156}"/>
              </a:ext>
            </a:extLst>
          </p:cNvPr>
          <p:cNvSpPr/>
          <p:nvPr/>
        </p:nvSpPr>
        <p:spPr bwMode="auto">
          <a:xfrm>
            <a:off x="9563595" y="1176760"/>
            <a:ext cx="355879" cy="373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7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D31D1-FD49-FABB-781B-D2E3259681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99"/>
          <a:stretch/>
        </p:blipFill>
        <p:spPr>
          <a:xfrm>
            <a:off x="720000" y="972001"/>
            <a:ext cx="10800000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039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31E61F-0168-37D2-02EE-E72F78D2C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69787"/>
            <a:ext cx="10800000" cy="354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5D31D1-FD49-FABB-781B-D2E325968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78"/>
          <a:stretch/>
        </p:blipFill>
        <p:spPr>
          <a:xfrm>
            <a:off x="720000" y="908720"/>
            <a:ext cx="10800000" cy="83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CD744-AC5A-25B2-F2B2-88523408996E}"/>
              </a:ext>
            </a:extLst>
          </p:cNvPr>
          <p:cNvSpPr/>
          <p:nvPr/>
        </p:nvSpPr>
        <p:spPr bwMode="auto">
          <a:xfrm>
            <a:off x="2964968" y="1056996"/>
            <a:ext cx="342857" cy="400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8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1B9E8-F87A-1A89-6074-D21684301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3CE8D-2DB8-939F-8287-2154D68AE785}"/>
              </a:ext>
            </a:extLst>
          </p:cNvPr>
          <p:cNvSpPr/>
          <p:nvPr/>
        </p:nvSpPr>
        <p:spPr bwMode="auto">
          <a:xfrm>
            <a:off x="2843809" y="1248319"/>
            <a:ext cx="428571" cy="40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09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35999-5F0F-9D7D-756C-DCD70BE12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CF6D9B-1D26-A1B3-3C6A-0F0EC35ED1A2}"/>
              </a:ext>
            </a:extLst>
          </p:cNvPr>
          <p:cNvSpPr/>
          <p:nvPr/>
        </p:nvSpPr>
        <p:spPr bwMode="auto">
          <a:xfrm>
            <a:off x="3995596" y="3986808"/>
            <a:ext cx="1895108" cy="35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D6F401-7A44-EBF1-B36E-26204F43A4BD}"/>
              </a:ext>
            </a:extLst>
          </p:cNvPr>
          <p:cNvSpPr/>
          <p:nvPr/>
        </p:nvSpPr>
        <p:spPr bwMode="auto">
          <a:xfrm>
            <a:off x="5907041" y="6217276"/>
            <a:ext cx="1511185" cy="42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25CCEC-62AB-C059-1FFB-B6857ED9B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DC565-AE60-CB75-5E7D-9914D8DAA09B}"/>
              </a:ext>
            </a:extLst>
          </p:cNvPr>
          <p:cNvSpPr/>
          <p:nvPr/>
        </p:nvSpPr>
        <p:spPr bwMode="auto">
          <a:xfrm>
            <a:off x="2929523" y="1239128"/>
            <a:ext cx="371428" cy="41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04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A23B7-9D09-6425-69ED-4A6C76D4DC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9EDCB-7ADF-180C-36B9-4460FC8073F9}"/>
              </a:ext>
            </a:extLst>
          </p:cNvPr>
          <p:cNvSpPr/>
          <p:nvPr/>
        </p:nvSpPr>
        <p:spPr bwMode="auto">
          <a:xfrm>
            <a:off x="2910476" y="1181549"/>
            <a:ext cx="314285" cy="40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7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46985-51DE-23DA-5131-0E4C4D77D7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627D8-99C5-1C8B-EB29-A03B191486E1}"/>
              </a:ext>
            </a:extLst>
          </p:cNvPr>
          <p:cNvSpPr/>
          <p:nvPr/>
        </p:nvSpPr>
        <p:spPr bwMode="auto">
          <a:xfrm>
            <a:off x="3186666" y="1181833"/>
            <a:ext cx="380952" cy="40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14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73E99-9A15-927D-F7B2-FBA060330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376" cy="213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5CA246A-BEC7-2C7E-418D-4F0C38BC8B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8"/>
          <a:stretch/>
        </p:blipFill>
        <p:spPr>
          <a:xfrm>
            <a:off x="720000" y="3107741"/>
            <a:ext cx="8760376" cy="370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951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410A3-F237-3FC4-AB76-E11561AACD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03EBD-EB61-7D64-F3B5-DE43AD6BE405}"/>
              </a:ext>
            </a:extLst>
          </p:cNvPr>
          <p:cNvSpPr/>
          <p:nvPr/>
        </p:nvSpPr>
        <p:spPr bwMode="auto">
          <a:xfrm>
            <a:off x="2872380" y="1229351"/>
            <a:ext cx="1742857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4DB1F-5F4E-88C7-54A8-01FD61D45CAB}"/>
              </a:ext>
            </a:extLst>
          </p:cNvPr>
          <p:cNvSpPr/>
          <p:nvPr/>
        </p:nvSpPr>
        <p:spPr bwMode="auto">
          <a:xfrm>
            <a:off x="7281904" y="2954556"/>
            <a:ext cx="1847619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B7B34-0278-4049-BE68-843B3EACBA44}"/>
              </a:ext>
            </a:extLst>
          </p:cNvPr>
          <p:cNvSpPr/>
          <p:nvPr/>
        </p:nvSpPr>
        <p:spPr bwMode="auto">
          <a:xfrm>
            <a:off x="3653333" y="5547129"/>
            <a:ext cx="1809523" cy="4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03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3DEB7-F5C2-97E9-64F9-9C73B3B58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170A5-287E-3CCD-F72F-4867FAE42DF9}"/>
              </a:ext>
            </a:extLst>
          </p:cNvPr>
          <p:cNvSpPr/>
          <p:nvPr/>
        </p:nvSpPr>
        <p:spPr bwMode="auto">
          <a:xfrm>
            <a:off x="1810424" y="6101014"/>
            <a:ext cx="2485376" cy="46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77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84F17-4EDA-9554-77A3-162CA23AD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C3A13C-BA39-995E-9576-A4C0EFAAD583}"/>
              </a:ext>
            </a:extLst>
          </p:cNvPr>
          <p:cNvSpPr/>
          <p:nvPr/>
        </p:nvSpPr>
        <p:spPr bwMode="auto">
          <a:xfrm>
            <a:off x="6960096" y="1172334"/>
            <a:ext cx="3159903" cy="49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138CB5-7AD6-E652-5F60-5F03CEA37B1E}"/>
              </a:ext>
            </a:extLst>
          </p:cNvPr>
          <p:cNvSpPr/>
          <p:nvPr/>
        </p:nvSpPr>
        <p:spPr bwMode="auto">
          <a:xfrm>
            <a:off x="1910476" y="2780928"/>
            <a:ext cx="1881268" cy="518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1F30CA-E1D6-145C-8D4D-436D50B783AB}"/>
              </a:ext>
            </a:extLst>
          </p:cNvPr>
          <p:cNvSpPr/>
          <p:nvPr/>
        </p:nvSpPr>
        <p:spPr bwMode="auto">
          <a:xfrm>
            <a:off x="2135560" y="4616186"/>
            <a:ext cx="4022534" cy="496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7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20296-6630-3D5C-4E1B-48F4EE96D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EEB41D-161E-9755-967B-920939D7CC3F}"/>
              </a:ext>
            </a:extLst>
          </p:cNvPr>
          <p:cNvSpPr/>
          <p:nvPr/>
        </p:nvSpPr>
        <p:spPr bwMode="auto">
          <a:xfrm>
            <a:off x="1785374" y="1218075"/>
            <a:ext cx="2078377" cy="47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075CF2-476A-5672-3503-2FC9B644A6A5}"/>
              </a:ext>
            </a:extLst>
          </p:cNvPr>
          <p:cNvSpPr/>
          <p:nvPr/>
        </p:nvSpPr>
        <p:spPr bwMode="auto">
          <a:xfrm>
            <a:off x="5327520" y="4509120"/>
            <a:ext cx="1920608" cy="4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F5C0C-3D8E-1BA6-7CA6-1C209C3205AE}"/>
              </a:ext>
            </a:extLst>
          </p:cNvPr>
          <p:cNvSpPr/>
          <p:nvPr/>
        </p:nvSpPr>
        <p:spPr bwMode="auto">
          <a:xfrm>
            <a:off x="6456040" y="5337569"/>
            <a:ext cx="3888432" cy="473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6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973A8-A167-148B-4636-B57EBAB14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27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54FC0-1797-D29E-DA7C-03EC5F698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11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1509F-4F84-47DC-F4E3-F3E3F0D46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570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