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30" r:id="rId4"/>
    <p:sldId id="429" r:id="rId5"/>
    <p:sldId id="428" r:id="rId6"/>
    <p:sldId id="427" r:id="rId7"/>
    <p:sldId id="426" r:id="rId8"/>
    <p:sldId id="425" r:id="rId9"/>
    <p:sldId id="424" r:id="rId10"/>
    <p:sldId id="423" r:id="rId11"/>
    <p:sldId id="422" r:id="rId12"/>
    <p:sldId id="421" r:id="rId13"/>
    <p:sldId id="419" r:id="rId14"/>
    <p:sldId id="418" r:id="rId15"/>
    <p:sldId id="417" r:id="rId16"/>
    <p:sldId id="416" r:id="rId17"/>
    <p:sldId id="415" r:id="rId18"/>
    <p:sldId id="414" r:id="rId19"/>
    <p:sldId id="412" r:id="rId20"/>
    <p:sldId id="411" r:id="rId21"/>
    <p:sldId id="410" r:id="rId22"/>
    <p:sldId id="409" r:id="rId23"/>
    <p:sldId id="407" r:id="rId24"/>
    <p:sldId id="406" r:id="rId25"/>
    <p:sldId id="405" r:id="rId26"/>
    <p:sldId id="404" r:id="rId27"/>
    <p:sldId id="403" r:id="rId28"/>
    <p:sldId id="402" r:id="rId29"/>
    <p:sldId id="401" r:id="rId30"/>
    <p:sldId id="400" r:id="rId31"/>
    <p:sldId id="399" r:id="rId32"/>
    <p:sldId id="398" r:id="rId33"/>
    <p:sldId id="397" r:id="rId34"/>
    <p:sldId id="395" r:id="rId35"/>
    <p:sldId id="394" r:id="rId36"/>
    <p:sldId id="393" r:id="rId37"/>
    <p:sldId id="392" r:id="rId38"/>
    <p:sldId id="391" r:id="rId39"/>
    <p:sldId id="390" r:id="rId40"/>
    <p:sldId id="389" r:id="rId41"/>
    <p:sldId id="388" r:id="rId42"/>
    <p:sldId id="387" r:id="rId43"/>
    <p:sldId id="386" r:id="rId44"/>
    <p:sldId id="385" r:id="rId45"/>
    <p:sldId id="384" r:id="rId46"/>
    <p:sldId id="383" r:id="rId47"/>
    <p:sldId id="382" r:id="rId48"/>
    <p:sldId id="381" r:id="rId49"/>
    <p:sldId id="380" r:id="rId50"/>
    <p:sldId id="378" r:id="rId51"/>
    <p:sldId id="377" r:id="rId52"/>
    <p:sldId id="376" r:id="rId53"/>
    <p:sldId id="374" r:id="rId54"/>
    <p:sldId id="372" r:id="rId55"/>
    <p:sldId id="371" r:id="rId56"/>
    <p:sldId id="370" r:id="rId57"/>
    <p:sldId id="365" r:id="rId58"/>
    <p:sldId id="364" r:id="rId5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219325"/>
            <a:ext cx="993457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B5CAD-D240-F7EA-20B8-700BF916B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812B2-A46E-F076-B0B5-0EB1A2C6954D}"/>
              </a:ext>
            </a:extLst>
          </p:cNvPr>
          <p:cNvSpPr/>
          <p:nvPr/>
        </p:nvSpPr>
        <p:spPr bwMode="auto">
          <a:xfrm>
            <a:off x="1224761" y="1896997"/>
            <a:ext cx="285714" cy="314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131F0-988F-2C28-6C25-A079D4448E66}"/>
              </a:ext>
            </a:extLst>
          </p:cNvPr>
          <p:cNvSpPr/>
          <p:nvPr/>
        </p:nvSpPr>
        <p:spPr bwMode="auto">
          <a:xfrm>
            <a:off x="1224761" y="3317870"/>
            <a:ext cx="285714" cy="305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9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EB448-1EF9-8CED-9FFD-D52AAFD7C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CE3DA-4FE1-3D04-387A-E9C4E8DAD7E6}"/>
              </a:ext>
            </a:extLst>
          </p:cNvPr>
          <p:cNvSpPr/>
          <p:nvPr/>
        </p:nvSpPr>
        <p:spPr bwMode="auto">
          <a:xfrm>
            <a:off x="1167619" y="1124383"/>
            <a:ext cx="352380" cy="3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90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D7E05-260B-71ED-B71C-91E5F2562B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D0375A-BC09-7E5F-8669-49384C9ED2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869160"/>
            <a:ext cx="10800000" cy="7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E25A51-346E-046F-E530-F4CD86E93051}"/>
              </a:ext>
            </a:extLst>
          </p:cNvPr>
          <p:cNvSpPr/>
          <p:nvPr/>
        </p:nvSpPr>
        <p:spPr bwMode="auto">
          <a:xfrm>
            <a:off x="1920947" y="5079832"/>
            <a:ext cx="285714" cy="31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66EE5D-490F-36A5-6210-8BBA988CD83F}"/>
              </a:ext>
            </a:extLst>
          </p:cNvPr>
          <p:cNvSpPr/>
          <p:nvPr/>
        </p:nvSpPr>
        <p:spPr bwMode="auto">
          <a:xfrm>
            <a:off x="4006662" y="5079832"/>
            <a:ext cx="314285" cy="31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77FAA8-3AF6-08C0-B37A-36AE40EB89CD}"/>
              </a:ext>
            </a:extLst>
          </p:cNvPr>
          <p:cNvSpPr/>
          <p:nvPr/>
        </p:nvSpPr>
        <p:spPr bwMode="auto">
          <a:xfrm>
            <a:off x="6101900" y="5079832"/>
            <a:ext cx="266666" cy="31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7A52B9-DD70-261A-5DC7-9F9EEFDF6E90}"/>
              </a:ext>
            </a:extLst>
          </p:cNvPr>
          <p:cNvSpPr/>
          <p:nvPr/>
        </p:nvSpPr>
        <p:spPr bwMode="auto">
          <a:xfrm>
            <a:off x="8139995" y="5079832"/>
            <a:ext cx="352380" cy="31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233D62-5055-A116-D24B-548BAC2E26B5}"/>
              </a:ext>
            </a:extLst>
          </p:cNvPr>
          <p:cNvSpPr/>
          <p:nvPr/>
        </p:nvSpPr>
        <p:spPr bwMode="auto">
          <a:xfrm>
            <a:off x="10263804" y="5079832"/>
            <a:ext cx="304761" cy="31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73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98919-ED5F-1CE5-1A78-698F1E81C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621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254B1-0E8F-BBA5-4F16-0C0774949B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2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888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6FF92-D6DA-F866-A82E-90122B4D0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213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42D64-088B-CC9C-C736-82B47FE5E4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0139"/>
            <a:ext cx="9061693" cy="290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78A40D-4F0D-D09A-E497-4883B70A79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/>
        </p:blipFill>
        <p:spPr>
          <a:xfrm>
            <a:off x="719999" y="3769206"/>
            <a:ext cx="9061693" cy="297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337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8A40D-4F0D-D09A-E497-4883B70A79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9"/>
          <a:stretch/>
        </p:blipFill>
        <p:spPr>
          <a:xfrm>
            <a:off x="720000" y="980728"/>
            <a:ext cx="10784167" cy="207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7FECE-17F7-64EB-5C81-6757C988B9A3}"/>
              </a:ext>
            </a:extLst>
          </p:cNvPr>
          <p:cNvSpPr/>
          <p:nvPr/>
        </p:nvSpPr>
        <p:spPr bwMode="auto">
          <a:xfrm>
            <a:off x="1243041" y="1831426"/>
            <a:ext cx="313824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D0DC4C6-8B68-09D7-1208-BB090CD236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55"/>
          <a:stretch/>
        </p:blipFill>
        <p:spPr>
          <a:xfrm>
            <a:off x="720000" y="2966883"/>
            <a:ext cx="10800000" cy="226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FF229E-4DDD-6D09-96FF-1DF87E2C9EC2}"/>
              </a:ext>
            </a:extLst>
          </p:cNvPr>
          <p:cNvSpPr/>
          <p:nvPr/>
        </p:nvSpPr>
        <p:spPr bwMode="auto">
          <a:xfrm>
            <a:off x="1196190" y="4035740"/>
            <a:ext cx="304761" cy="324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90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DC4C6-8B68-09D7-1208-BB090CD236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86"/>
          <a:stretch/>
        </p:blipFill>
        <p:spPr>
          <a:xfrm>
            <a:off x="720000" y="1052736"/>
            <a:ext cx="10800000" cy="2090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F7E7E-CE20-1727-F7CB-8E9CE26AB20E}"/>
              </a:ext>
            </a:extLst>
          </p:cNvPr>
          <p:cNvSpPr/>
          <p:nvPr/>
        </p:nvSpPr>
        <p:spPr bwMode="auto">
          <a:xfrm>
            <a:off x="1215238" y="1177649"/>
            <a:ext cx="276190" cy="305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ED45D2C-A144-F7B1-3A73-27A916ACB3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85" y="3143582"/>
            <a:ext cx="10800000" cy="2168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556C34-6433-2C40-2B52-D0DE56E7C01D}"/>
              </a:ext>
            </a:extLst>
          </p:cNvPr>
          <p:cNvSpPr/>
          <p:nvPr/>
        </p:nvSpPr>
        <p:spPr bwMode="auto">
          <a:xfrm>
            <a:off x="1197175" y="3315530"/>
            <a:ext cx="304761" cy="32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90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44D7B-B284-B268-519A-7858CC7E9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FCF336-128F-CAEF-F3EC-1A7D16F8B84E}"/>
              </a:ext>
            </a:extLst>
          </p:cNvPr>
          <p:cNvSpPr/>
          <p:nvPr/>
        </p:nvSpPr>
        <p:spPr bwMode="auto">
          <a:xfrm>
            <a:off x="1196190" y="1133978"/>
            <a:ext cx="314285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12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24BF4-6953-CDBD-CCB8-3BF05E96B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FD8C9-078D-7EC7-A7E3-2988FF7DB9C1}"/>
              </a:ext>
            </a:extLst>
          </p:cNvPr>
          <p:cNvSpPr/>
          <p:nvPr/>
        </p:nvSpPr>
        <p:spPr bwMode="auto">
          <a:xfrm>
            <a:off x="1215238" y="3372090"/>
            <a:ext cx="352380" cy="304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96400" y="3140968"/>
            <a:ext cx="1512168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BADA9-44F9-6577-93ED-E81A76BCC0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539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2F87B-5697-9BEE-888B-FEC6821736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082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B1988-794C-CF4B-420E-02081A7883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84512" cy="262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0C33E67-2D3E-D9D6-1920-53DC165B02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3"/>
          <a:stretch/>
        </p:blipFill>
        <p:spPr>
          <a:xfrm>
            <a:off x="720000" y="3461276"/>
            <a:ext cx="9984512" cy="3216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907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B8AE7-263A-38E4-1515-FD87C0BC6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BB0F3-B7CA-FA88-9D03-9230E5C498C0}"/>
              </a:ext>
            </a:extLst>
          </p:cNvPr>
          <p:cNvSpPr/>
          <p:nvPr/>
        </p:nvSpPr>
        <p:spPr bwMode="auto">
          <a:xfrm>
            <a:off x="1253333" y="1877509"/>
            <a:ext cx="276190" cy="31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80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F6C16F-7152-516B-AFC2-27F93BC54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5D909-4E6A-8824-5AEE-F3BA0DF27E8B}"/>
              </a:ext>
            </a:extLst>
          </p:cNvPr>
          <p:cNvSpPr/>
          <p:nvPr/>
        </p:nvSpPr>
        <p:spPr bwMode="auto">
          <a:xfrm>
            <a:off x="1196190" y="1124425"/>
            <a:ext cx="314285" cy="31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CCC33-42F8-0CA1-EC64-6E1E1ACF03B8}"/>
              </a:ext>
            </a:extLst>
          </p:cNvPr>
          <p:cNvSpPr/>
          <p:nvPr/>
        </p:nvSpPr>
        <p:spPr bwMode="auto">
          <a:xfrm>
            <a:off x="1167619" y="2553415"/>
            <a:ext cx="352380" cy="3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71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D2CC4-CAE1-605D-82B7-9825A2395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79D66-B9D9-95E5-E287-E50D1B2A89FD}"/>
              </a:ext>
            </a:extLst>
          </p:cNvPr>
          <p:cNvSpPr/>
          <p:nvPr/>
        </p:nvSpPr>
        <p:spPr bwMode="auto">
          <a:xfrm>
            <a:off x="1215238" y="1172389"/>
            <a:ext cx="276190" cy="30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1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6DAF4-2B46-3C4B-7C5C-E0B1BC320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B1C17-9DF6-511A-05EF-FC8C056AEA41}"/>
              </a:ext>
            </a:extLst>
          </p:cNvPr>
          <p:cNvSpPr/>
          <p:nvPr/>
        </p:nvSpPr>
        <p:spPr bwMode="auto">
          <a:xfrm>
            <a:off x="1196190" y="1153208"/>
            <a:ext cx="304761" cy="324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10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B8AEC-A745-90D2-020C-24FC55A7FA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86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42DB3-A635-2973-DF40-0B4DF19BC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560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6C484-10C5-FC78-3A81-1EFD18253A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28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2E0FB-48CD-9FC9-C811-A23B07CAF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C1334-3900-B5BC-F5B1-9B02EB51D73A}"/>
              </a:ext>
            </a:extLst>
          </p:cNvPr>
          <p:cNvSpPr/>
          <p:nvPr/>
        </p:nvSpPr>
        <p:spPr bwMode="auto">
          <a:xfrm>
            <a:off x="1196190" y="1143499"/>
            <a:ext cx="304761" cy="323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9FF3A-586E-E733-4E7E-3B6E806FCF96}"/>
              </a:ext>
            </a:extLst>
          </p:cNvPr>
          <p:cNvSpPr/>
          <p:nvPr/>
        </p:nvSpPr>
        <p:spPr bwMode="auto">
          <a:xfrm>
            <a:off x="1215238" y="4020878"/>
            <a:ext cx="276190" cy="304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3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0C8E4-FA9E-628C-0F41-1F847CA164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793"/>
          <a:stretch/>
        </p:blipFill>
        <p:spPr>
          <a:xfrm>
            <a:off x="720000" y="972000"/>
            <a:ext cx="10800000" cy="42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242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F893B-BA51-A4F8-9D12-9B6BF6C879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6508"/>
            <a:ext cx="10800000" cy="279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00C8E4-FA9E-628C-0F41-1F847CA164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31"/>
          <a:stretch/>
        </p:blipFill>
        <p:spPr>
          <a:xfrm>
            <a:off x="721966" y="980728"/>
            <a:ext cx="10800000" cy="66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569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7766C-5920-C0E1-85EE-9B96918B3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D269E-48C3-E4D1-915C-1210F1457371}"/>
              </a:ext>
            </a:extLst>
          </p:cNvPr>
          <p:cNvSpPr/>
          <p:nvPr/>
        </p:nvSpPr>
        <p:spPr bwMode="auto">
          <a:xfrm>
            <a:off x="1253333" y="1916607"/>
            <a:ext cx="276190" cy="314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39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0D614-4501-934F-F965-500F9C72F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0976" cy="260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D5C88-C910-608E-61B4-019B47AA7F0A}"/>
              </a:ext>
            </a:extLst>
          </p:cNvPr>
          <p:cNvSpPr/>
          <p:nvPr/>
        </p:nvSpPr>
        <p:spPr bwMode="auto">
          <a:xfrm>
            <a:off x="983432" y="1052736"/>
            <a:ext cx="501173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A6599BC-4877-9CFB-9981-809792F6EF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26"/>
          <a:stretch/>
        </p:blipFill>
        <p:spPr>
          <a:xfrm>
            <a:off x="2423592" y="3577234"/>
            <a:ext cx="8064896" cy="319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976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A3682-3F2B-CB6E-8F36-073FA1230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598012-8EC3-1D7E-7AF0-9E27B37E7EBC}"/>
              </a:ext>
            </a:extLst>
          </p:cNvPr>
          <p:cNvSpPr/>
          <p:nvPr/>
        </p:nvSpPr>
        <p:spPr bwMode="auto">
          <a:xfrm>
            <a:off x="1167619" y="1219691"/>
            <a:ext cx="352380" cy="31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71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49FB1-DECF-5585-06FB-C2C074DEF0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C6554C-D2F4-2918-1511-77C0F38F2F62}"/>
              </a:ext>
            </a:extLst>
          </p:cNvPr>
          <p:cNvSpPr/>
          <p:nvPr/>
        </p:nvSpPr>
        <p:spPr bwMode="auto">
          <a:xfrm>
            <a:off x="1167619" y="1191472"/>
            <a:ext cx="361904" cy="305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03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DF125-7A9F-B49D-3E60-8E7A5579B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E6E69-D4EC-8862-8010-CB6D8F6CBB4B}"/>
              </a:ext>
            </a:extLst>
          </p:cNvPr>
          <p:cNvSpPr/>
          <p:nvPr/>
        </p:nvSpPr>
        <p:spPr bwMode="auto">
          <a:xfrm>
            <a:off x="1177142" y="1172242"/>
            <a:ext cx="361904" cy="305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40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207FD-27A6-9B18-BC54-7F8DACC03D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4795F6-6D00-4F94-A8DC-BD26AFB970DF}"/>
              </a:ext>
            </a:extLst>
          </p:cNvPr>
          <p:cNvSpPr/>
          <p:nvPr/>
        </p:nvSpPr>
        <p:spPr bwMode="auto">
          <a:xfrm>
            <a:off x="9224761" y="3945611"/>
            <a:ext cx="257142" cy="31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0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E37E9-4676-F6F1-4B99-26C6E565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9574E-04D0-DDB3-FE3F-D4264CA6E790}"/>
              </a:ext>
            </a:extLst>
          </p:cNvPr>
          <p:cNvSpPr/>
          <p:nvPr/>
        </p:nvSpPr>
        <p:spPr bwMode="auto">
          <a:xfrm>
            <a:off x="5358095" y="1838920"/>
            <a:ext cx="352380" cy="3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924EA-C899-05D7-748F-84F033E528C6}"/>
              </a:ext>
            </a:extLst>
          </p:cNvPr>
          <p:cNvSpPr/>
          <p:nvPr/>
        </p:nvSpPr>
        <p:spPr bwMode="auto">
          <a:xfrm>
            <a:off x="3196190" y="4658793"/>
            <a:ext cx="304761" cy="314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05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95049-590B-6CB3-1A8C-B006F5548B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15EC0-95BB-0DC0-34DC-806BEAFDB8C9}"/>
              </a:ext>
            </a:extLst>
          </p:cNvPr>
          <p:cNvSpPr/>
          <p:nvPr/>
        </p:nvSpPr>
        <p:spPr bwMode="auto">
          <a:xfrm>
            <a:off x="9586666" y="1867645"/>
            <a:ext cx="285714" cy="314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82DC1C-AC66-14C4-1674-9953E45DE49A}"/>
              </a:ext>
            </a:extLst>
          </p:cNvPr>
          <p:cNvSpPr/>
          <p:nvPr/>
        </p:nvSpPr>
        <p:spPr bwMode="auto">
          <a:xfrm>
            <a:off x="9091428" y="4021007"/>
            <a:ext cx="304761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1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F5114-23DB-1D2A-550D-7569B30A05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2EA2B-3949-1B4F-AF56-2E5D15697FAB}"/>
              </a:ext>
            </a:extLst>
          </p:cNvPr>
          <p:cNvSpPr/>
          <p:nvPr/>
        </p:nvSpPr>
        <p:spPr bwMode="auto">
          <a:xfrm>
            <a:off x="1196190" y="1152990"/>
            <a:ext cx="304761" cy="323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E4598-0442-1589-FA65-320562E04C31}"/>
              </a:ext>
            </a:extLst>
          </p:cNvPr>
          <p:cNvSpPr/>
          <p:nvPr/>
        </p:nvSpPr>
        <p:spPr bwMode="auto">
          <a:xfrm>
            <a:off x="1215238" y="2591386"/>
            <a:ext cx="276190" cy="314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6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78E00-156C-DFA7-1A6C-E69E3A2CE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6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1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7B4E9-BBD9-78FD-1C47-E62757553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711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542A6-839E-FDC3-A508-4D0C97A17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0D317D-7AA0-F255-EFE7-CAB45BC3F4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125"/>
          <a:stretch/>
        </p:blipFill>
        <p:spPr>
          <a:xfrm>
            <a:off x="720000" y="5231615"/>
            <a:ext cx="10800000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492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D317D-7AA0-F255-EFE7-CAB45BC3F4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3"/>
          <a:stretch/>
        </p:blipFill>
        <p:spPr>
          <a:xfrm>
            <a:off x="720000" y="980728"/>
            <a:ext cx="10800000" cy="351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14C559-7914-2A5D-8C17-17C8761069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21"/>
          <a:stretch/>
        </p:blipFill>
        <p:spPr>
          <a:xfrm>
            <a:off x="720000" y="4498703"/>
            <a:ext cx="10800000" cy="209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616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4C559-7914-2A5D-8C17-17C8761069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03"/>
          <a:stretch/>
        </p:blipFill>
        <p:spPr>
          <a:xfrm>
            <a:off x="720000" y="1124744"/>
            <a:ext cx="10800000" cy="268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496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D836C-B585-0AD7-53AD-059056AE5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FB91D-BE7D-376C-04D8-81BC48291306}"/>
              </a:ext>
            </a:extLst>
          </p:cNvPr>
          <p:cNvSpPr/>
          <p:nvPr/>
        </p:nvSpPr>
        <p:spPr bwMode="auto">
          <a:xfrm>
            <a:off x="1167619" y="1191533"/>
            <a:ext cx="352380" cy="31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40452-7755-3EC7-9B6A-07555F6679AC}"/>
              </a:ext>
            </a:extLst>
          </p:cNvPr>
          <p:cNvSpPr/>
          <p:nvPr/>
        </p:nvSpPr>
        <p:spPr bwMode="auto">
          <a:xfrm>
            <a:off x="1196190" y="1897856"/>
            <a:ext cx="304761" cy="32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5641A6-A8E9-98C3-A93E-9A0E9BBD1ECD}"/>
              </a:ext>
            </a:extLst>
          </p:cNvPr>
          <p:cNvSpPr/>
          <p:nvPr/>
        </p:nvSpPr>
        <p:spPr bwMode="auto">
          <a:xfrm>
            <a:off x="1215238" y="2623270"/>
            <a:ext cx="276190" cy="31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A6FA6B-6346-0A4E-31CA-708FEB25079F}"/>
              </a:ext>
            </a:extLst>
          </p:cNvPr>
          <p:cNvSpPr/>
          <p:nvPr/>
        </p:nvSpPr>
        <p:spPr bwMode="auto">
          <a:xfrm>
            <a:off x="1167619" y="3339139"/>
            <a:ext cx="352380" cy="31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3ADA16-9777-5962-EB42-054C55309861}"/>
              </a:ext>
            </a:extLst>
          </p:cNvPr>
          <p:cNvSpPr/>
          <p:nvPr/>
        </p:nvSpPr>
        <p:spPr bwMode="auto">
          <a:xfrm>
            <a:off x="1196190" y="4055007"/>
            <a:ext cx="314285" cy="305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5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449A9-8F95-D918-061B-0A9DADDBD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220636-664F-CB61-7A9B-E3E2C045DDD1}"/>
              </a:ext>
            </a:extLst>
          </p:cNvPr>
          <p:cNvSpPr/>
          <p:nvPr/>
        </p:nvSpPr>
        <p:spPr bwMode="auto">
          <a:xfrm>
            <a:off x="1167619" y="1200911"/>
            <a:ext cx="352380" cy="30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EFF08A-2D1B-FF11-CA20-0F8FCBC46C49}"/>
              </a:ext>
            </a:extLst>
          </p:cNvPr>
          <p:cNvSpPr/>
          <p:nvPr/>
        </p:nvSpPr>
        <p:spPr bwMode="auto">
          <a:xfrm>
            <a:off x="1215238" y="1916259"/>
            <a:ext cx="276190" cy="31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6340DD-2238-8F9F-306F-5112E0BC6B56}"/>
              </a:ext>
            </a:extLst>
          </p:cNvPr>
          <p:cNvSpPr/>
          <p:nvPr/>
        </p:nvSpPr>
        <p:spPr bwMode="auto">
          <a:xfrm>
            <a:off x="1196190" y="2622069"/>
            <a:ext cx="304761" cy="32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59FF85-DA11-1B40-A35D-2EE0EB9412B9}"/>
              </a:ext>
            </a:extLst>
          </p:cNvPr>
          <p:cNvSpPr/>
          <p:nvPr/>
        </p:nvSpPr>
        <p:spPr bwMode="auto">
          <a:xfrm>
            <a:off x="1167619" y="4062303"/>
            <a:ext cx="352380" cy="305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6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36734-9888-FFB1-CE2B-F0740EDE10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48258F-7538-FE6C-6389-6AB5CA4E7072}"/>
              </a:ext>
            </a:extLst>
          </p:cNvPr>
          <p:cNvSpPr/>
          <p:nvPr/>
        </p:nvSpPr>
        <p:spPr bwMode="auto">
          <a:xfrm>
            <a:off x="1196190" y="1210100"/>
            <a:ext cx="314285" cy="314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0F08E5-978C-927B-4277-EAFD0C129216}"/>
              </a:ext>
            </a:extLst>
          </p:cNvPr>
          <p:cNvSpPr/>
          <p:nvPr/>
        </p:nvSpPr>
        <p:spPr bwMode="auto">
          <a:xfrm>
            <a:off x="1167619" y="1924401"/>
            <a:ext cx="352380" cy="304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EE1FC-627A-FECC-B8FD-6E8D90164B49}"/>
              </a:ext>
            </a:extLst>
          </p:cNvPr>
          <p:cNvSpPr/>
          <p:nvPr/>
        </p:nvSpPr>
        <p:spPr bwMode="auto">
          <a:xfrm>
            <a:off x="1196190" y="2638703"/>
            <a:ext cx="314285" cy="304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B2106D-F64D-0A03-D339-6422E2320FA6}"/>
              </a:ext>
            </a:extLst>
          </p:cNvPr>
          <p:cNvSpPr/>
          <p:nvPr/>
        </p:nvSpPr>
        <p:spPr bwMode="auto">
          <a:xfrm>
            <a:off x="1215238" y="3353004"/>
            <a:ext cx="276190" cy="314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1DAC7F-F890-7DC2-913F-183309611FCF}"/>
              </a:ext>
            </a:extLst>
          </p:cNvPr>
          <p:cNvSpPr/>
          <p:nvPr/>
        </p:nvSpPr>
        <p:spPr bwMode="auto">
          <a:xfrm>
            <a:off x="1167619" y="4067306"/>
            <a:ext cx="352380" cy="314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7A48B4-BE3A-93D9-A0EC-7A9B8DB2403A}"/>
              </a:ext>
            </a:extLst>
          </p:cNvPr>
          <p:cNvSpPr/>
          <p:nvPr/>
        </p:nvSpPr>
        <p:spPr bwMode="auto">
          <a:xfrm>
            <a:off x="1196190" y="4781607"/>
            <a:ext cx="304761" cy="323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4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75F55-E75E-267F-4C5F-1CDB8FBA06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76EF37-F2AA-566B-8FA3-1D944A6708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24"/>
          <a:stretch/>
        </p:blipFill>
        <p:spPr>
          <a:xfrm>
            <a:off x="720000" y="4535759"/>
            <a:ext cx="10800000" cy="148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244874-4956-26F4-ACBD-EEA1E0E6FF1A}"/>
              </a:ext>
            </a:extLst>
          </p:cNvPr>
          <p:cNvSpPr/>
          <p:nvPr/>
        </p:nvSpPr>
        <p:spPr bwMode="auto">
          <a:xfrm>
            <a:off x="3503712" y="5373216"/>
            <a:ext cx="1609523" cy="43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95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6EF37-F2AA-566B-8FA3-1D944A6708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09"/>
          <a:stretch/>
        </p:blipFill>
        <p:spPr>
          <a:xfrm>
            <a:off x="720000" y="1000649"/>
            <a:ext cx="10800000" cy="1348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244874-4956-26F4-ACBD-EEA1E0E6FF1A}"/>
              </a:ext>
            </a:extLst>
          </p:cNvPr>
          <p:cNvSpPr/>
          <p:nvPr/>
        </p:nvSpPr>
        <p:spPr bwMode="auto">
          <a:xfrm>
            <a:off x="9367619" y="1072658"/>
            <a:ext cx="1609523" cy="43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2B6B1C2-BA7F-7AEA-2AF5-E809A12846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10800000" cy="42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EE3FD9-E5B3-8043-D5F4-77F07231229A}"/>
              </a:ext>
            </a:extLst>
          </p:cNvPr>
          <p:cNvSpPr/>
          <p:nvPr/>
        </p:nvSpPr>
        <p:spPr bwMode="auto">
          <a:xfrm>
            <a:off x="4548571" y="2558544"/>
            <a:ext cx="761904" cy="324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A7D70D-7EA3-BC44-1408-EF522FDB9E52}"/>
              </a:ext>
            </a:extLst>
          </p:cNvPr>
          <p:cNvSpPr/>
          <p:nvPr/>
        </p:nvSpPr>
        <p:spPr bwMode="auto">
          <a:xfrm>
            <a:off x="7758095" y="3273309"/>
            <a:ext cx="1076190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8F2A86-7CEC-6EFF-187A-89BEA5B3E716}"/>
              </a:ext>
            </a:extLst>
          </p:cNvPr>
          <p:cNvSpPr/>
          <p:nvPr/>
        </p:nvSpPr>
        <p:spPr bwMode="auto">
          <a:xfrm>
            <a:off x="5491428" y="4788611"/>
            <a:ext cx="447619" cy="238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E45490-7581-19AC-EDA0-F29D664D3A9B}"/>
              </a:ext>
            </a:extLst>
          </p:cNvPr>
          <p:cNvSpPr/>
          <p:nvPr/>
        </p:nvSpPr>
        <p:spPr bwMode="auto">
          <a:xfrm>
            <a:off x="3791744" y="5373216"/>
            <a:ext cx="413969" cy="36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97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183F1-3765-B37D-D898-41082B114E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07"/>
          <a:stretch/>
        </p:blipFill>
        <p:spPr>
          <a:xfrm>
            <a:off x="720000" y="972000"/>
            <a:ext cx="10800000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E284B-6A97-F886-6497-32DC9D337FD8}"/>
              </a:ext>
            </a:extLst>
          </p:cNvPr>
          <p:cNvSpPr/>
          <p:nvPr/>
        </p:nvSpPr>
        <p:spPr bwMode="auto">
          <a:xfrm>
            <a:off x="1215238" y="3991931"/>
            <a:ext cx="352380" cy="3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61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ADF16-31BE-D545-C2C0-74B48E95A5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D65F06-8931-3371-F93B-061CC0BDBDC3}"/>
              </a:ext>
            </a:extLst>
          </p:cNvPr>
          <p:cNvSpPr/>
          <p:nvPr/>
        </p:nvSpPr>
        <p:spPr bwMode="auto">
          <a:xfrm>
            <a:off x="7777142" y="1191138"/>
            <a:ext cx="857143" cy="31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FC086B-B053-4F0D-711B-ACA46E28CA96}"/>
              </a:ext>
            </a:extLst>
          </p:cNvPr>
          <p:cNvSpPr/>
          <p:nvPr/>
        </p:nvSpPr>
        <p:spPr bwMode="auto">
          <a:xfrm>
            <a:off x="8005714" y="1991468"/>
            <a:ext cx="1190476" cy="2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75FF8C-BD8F-0AE6-A7C9-69D7F0B3D151}"/>
              </a:ext>
            </a:extLst>
          </p:cNvPr>
          <p:cNvSpPr/>
          <p:nvPr/>
        </p:nvSpPr>
        <p:spPr bwMode="auto">
          <a:xfrm>
            <a:off x="7005714" y="2620299"/>
            <a:ext cx="2180952" cy="31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BE8635-16DE-7752-C77D-E61564087F37}"/>
              </a:ext>
            </a:extLst>
          </p:cNvPr>
          <p:cNvSpPr/>
          <p:nvPr/>
        </p:nvSpPr>
        <p:spPr bwMode="auto">
          <a:xfrm>
            <a:off x="2539047" y="4773570"/>
            <a:ext cx="1561904" cy="31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06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B1A33-3EED-2A3F-F296-455D0E0D4C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72579B-EAB6-A2C1-B27A-D25407E50831}"/>
              </a:ext>
            </a:extLst>
          </p:cNvPr>
          <p:cNvSpPr/>
          <p:nvPr/>
        </p:nvSpPr>
        <p:spPr bwMode="auto">
          <a:xfrm>
            <a:off x="4834285" y="3327835"/>
            <a:ext cx="819047" cy="314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D59F25-B55F-1199-991B-3AABD47A5E8A}"/>
              </a:ext>
            </a:extLst>
          </p:cNvPr>
          <p:cNvSpPr/>
          <p:nvPr/>
        </p:nvSpPr>
        <p:spPr bwMode="auto">
          <a:xfrm>
            <a:off x="7005714" y="5483377"/>
            <a:ext cx="647619" cy="314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93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D1C1A-9550-CDF4-442D-D493B41F1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128528" cy="2713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0E86F-CB60-7C65-5FDE-A7BC9CB5ABE6}"/>
              </a:ext>
            </a:extLst>
          </p:cNvPr>
          <p:cNvSpPr/>
          <p:nvPr/>
        </p:nvSpPr>
        <p:spPr bwMode="auto">
          <a:xfrm>
            <a:off x="8040217" y="980728"/>
            <a:ext cx="720080" cy="343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AF6659-BCB1-C100-5670-A14DE6F7CE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78107"/>
            <a:ext cx="10128528" cy="334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77ACC8-636E-0999-F5A0-C884FC9F6863}"/>
              </a:ext>
            </a:extLst>
          </p:cNvPr>
          <p:cNvSpPr/>
          <p:nvPr/>
        </p:nvSpPr>
        <p:spPr bwMode="auto">
          <a:xfrm>
            <a:off x="7536160" y="3573017"/>
            <a:ext cx="648072" cy="429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50C7E4-2342-52E5-7829-EEB29C3A08B5}"/>
              </a:ext>
            </a:extLst>
          </p:cNvPr>
          <p:cNvSpPr/>
          <p:nvPr/>
        </p:nvSpPr>
        <p:spPr bwMode="auto">
          <a:xfrm>
            <a:off x="2279576" y="4941168"/>
            <a:ext cx="956798" cy="40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13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C880E-3891-A986-4EA6-60EB8482C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65F01D-3955-DCED-1385-414B1B0A4E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12588"/>
            <a:ext cx="10800000" cy="42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9F3273-6ACF-4953-08F0-8B71A9CF75CB}"/>
              </a:ext>
            </a:extLst>
          </p:cNvPr>
          <p:cNvSpPr/>
          <p:nvPr/>
        </p:nvSpPr>
        <p:spPr bwMode="auto">
          <a:xfrm>
            <a:off x="6139047" y="5433661"/>
            <a:ext cx="5066666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1CF88E-F9D5-5C16-5690-229E5CC1BC9F}"/>
              </a:ext>
            </a:extLst>
          </p:cNvPr>
          <p:cNvSpPr/>
          <p:nvPr/>
        </p:nvSpPr>
        <p:spPr bwMode="auto">
          <a:xfrm>
            <a:off x="2034285" y="6157957"/>
            <a:ext cx="1400000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63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EA78C-582A-18EF-32E2-D1B7876FD2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0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35604-B84F-4B9F-EFC0-B1E8860E708D}"/>
              </a:ext>
            </a:extLst>
          </p:cNvPr>
          <p:cNvSpPr/>
          <p:nvPr/>
        </p:nvSpPr>
        <p:spPr bwMode="auto">
          <a:xfrm>
            <a:off x="3281904" y="1849298"/>
            <a:ext cx="4314285" cy="381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31A859-EFE7-D27E-C307-772F5F7F8C8F}"/>
              </a:ext>
            </a:extLst>
          </p:cNvPr>
          <p:cNvSpPr/>
          <p:nvPr/>
        </p:nvSpPr>
        <p:spPr bwMode="auto">
          <a:xfrm>
            <a:off x="8034285" y="3270141"/>
            <a:ext cx="3180951" cy="314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B8F7D5-2D1D-F7C4-C974-98AC0FEBDE28}"/>
              </a:ext>
            </a:extLst>
          </p:cNvPr>
          <p:cNvSpPr/>
          <p:nvPr/>
        </p:nvSpPr>
        <p:spPr bwMode="auto">
          <a:xfrm>
            <a:off x="2024761" y="3975794"/>
            <a:ext cx="4676190" cy="324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24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1C238-D743-833A-C18B-FCA827AD25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61AA8-925B-F7CA-65EF-A030DDA1151F}"/>
              </a:ext>
            </a:extLst>
          </p:cNvPr>
          <p:cNvSpPr/>
          <p:nvPr/>
        </p:nvSpPr>
        <p:spPr bwMode="auto">
          <a:xfrm>
            <a:off x="4596190" y="2524581"/>
            <a:ext cx="2647619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B023D9-BC2C-CB9C-7750-510D1CC3C95F}"/>
              </a:ext>
            </a:extLst>
          </p:cNvPr>
          <p:cNvSpPr/>
          <p:nvPr/>
        </p:nvSpPr>
        <p:spPr bwMode="auto">
          <a:xfrm>
            <a:off x="9986666" y="3238959"/>
            <a:ext cx="1228570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33A6DD-B264-7F1A-1DEF-CC6407A0E87F}"/>
              </a:ext>
            </a:extLst>
          </p:cNvPr>
          <p:cNvSpPr/>
          <p:nvPr/>
        </p:nvSpPr>
        <p:spPr bwMode="auto">
          <a:xfrm>
            <a:off x="1758095" y="3943812"/>
            <a:ext cx="5161904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1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A802E-1D08-E68B-0AFB-65A4422C03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B46886-94DA-C05C-27CF-D7563E52B2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7" t="3902" r="16999" b="52344"/>
          <a:stretch/>
        </p:blipFill>
        <p:spPr>
          <a:xfrm>
            <a:off x="4007768" y="4488647"/>
            <a:ext cx="6624736" cy="2273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44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F6071-1322-DDA1-1970-9D7EBB57EC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0"/>
          <a:stretch/>
        </p:blipFill>
        <p:spPr>
          <a:xfrm>
            <a:off x="720000" y="1052736"/>
            <a:ext cx="10800000" cy="4822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C7B9E-98DC-E233-61D0-1F62771385E6}"/>
              </a:ext>
            </a:extLst>
          </p:cNvPr>
          <p:cNvSpPr/>
          <p:nvPr/>
        </p:nvSpPr>
        <p:spPr bwMode="auto">
          <a:xfrm>
            <a:off x="681904" y="2546238"/>
            <a:ext cx="9428571" cy="39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13A82E-4397-C47F-160E-8446A3061278}"/>
              </a:ext>
            </a:extLst>
          </p:cNvPr>
          <p:cNvSpPr/>
          <p:nvPr/>
        </p:nvSpPr>
        <p:spPr bwMode="auto">
          <a:xfrm>
            <a:off x="1631504" y="3252036"/>
            <a:ext cx="9583733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004D6B-9F49-7060-C855-3ADA0C0F215A}"/>
              </a:ext>
            </a:extLst>
          </p:cNvPr>
          <p:cNvSpPr/>
          <p:nvPr/>
        </p:nvSpPr>
        <p:spPr bwMode="auto">
          <a:xfrm>
            <a:off x="681904" y="3948296"/>
            <a:ext cx="10542857" cy="40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F1353B5-BC4B-335E-70CC-D2FE6A8A6E2C}"/>
              </a:ext>
            </a:extLst>
          </p:cNvPr>
          <p:cNvSpPr/>
          <p:nvPr/>
        </p:nvSpPr>
        <p:spPr bwMode="auto">
          <a:xfrm>
            <a:off x="681904" y="4654094"/>
            <a:ext cx="10542857" cy="39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32F09EE-BB29-A702-52AA-45B00CC4B625}"/>
              </a:ext>
            </a:extLst>
          </p:cNvPr>
          <p:cNvSpPr/>
          <p:nvPr/>
        </p:nvSpPr>
        <p:spPr bwMode="auto">
          <a:xfrm>
            <a:off x="681904" y="5369430"/>
            <a:ext cx="10533333" cy="381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66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5" grpId="0" animBg="1"/>
      <p:bldP spid="1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8043E-ABDB-BBEF-D7AE-5C9B8AB6FB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831875-12DB-CEB4-4DE7-0153DC26AEF5}"/>
              </a:ext>
            </a:extLst>
          </p:cNvPr>
          <p:cNvSpPr/>
          <p:nvPr/>
        </p:nvSpPr>
        <p:spPr bwMode="auto">
          <a:xfrm>
            <a:off x="681904" y="1153402"/>
            <a:ext cx="10533333" cy="40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6883A7-C0F8-82F2-6929-90E084FA8ED1}"/>
              </a:ext>
            </a:extLst>
          </p:cNvPr>
          <p:cNvSpPr/>
          <p:nvPr/>
        </p:nvSpPr>
        <p:spPr bwMode="auto">
          <a:xfrm>
            <a:off x="681904" y="1869466"/>
            <a:ext cx="10542857" cy="39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84BFEB-41A2-04EB-0287-7949F9ED404A}"/>
              </a:ext>
            </a:extLst>
          </p:cNvPr>
          <p:cNvSpPr/>
          <p:nvPr/>
        </p:nvSpPr>
        <p:spPr bwMode="auto">
          <a:xfrm>
            <a:off x="681904" y="2566436"/>
            <a:ext cx="10495238" cy="39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B55A74-4AF5-977E-C4C9-083D8831F4C9}"/>
              </a:ext>
            </a:extLst>
          </p:cNvPr>
          <p:cNvSpPr/>
          <p:nvPr/>
        </p:nvSpPr>
        <p:spPr bwMode="auto">
          <a:xfrm>
            <a:off x="681904" y="3272952"/>
            <a:ext cx="5247619" cy="39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60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17456-86A7-F614-88EA-828BAF2266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3"/>
          <a:stretch/>
        </p:blipFill>
        <p:spPr>
          <a:xfrm>
            <a:off x="1991544" y="1671682"/>
            <a:ext cx="7128792" cy="143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5183F1-3765-B37D-D898-41082B114E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30"/>
          <a:stretch/>
        </p:blipFill>
        <p:spPr>
          <a:xfrm>
            <a:off x="720000" y="1052736"/>
            <a:ext cx="10800000" cy="62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E4598-0442-1589-FA65-320562E04C31}"/>
              </a:ext>
            </a:extLst>
          </p:cNvPr>
          <p:cNvSpPr/>
          <p:nvPr/>
        </p:nvSpPr>
        <p:spPr bwMode="auto">
          <a:xfrm>
            <a:off x="1127448" y="1081586"/>
            <a:ext cx="504056" cy="475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B9D85-5D4B-FD4F-21EC-273A0127C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DC55A-8095-C341-5928-1F8C758ADCB0}"/>
              </a:ext>
            </a:extLst>
          </p:cNvPr>
          <p:cNvSpPr/>
          <p:nvPr/>
        </p:nvSpPr>
        <p:spPr bwMode="auto">
          <a:xfrm>
            <a:off x="1224761" y="1925936"/>
            <a:ext cx="285714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F15984-BACF-9C9C-32A8-C8F96382EFFD}"/>
              </a:ext>
            </a:extLst>
          </p:cNvPr>
          <p:cNvSpPr/>
          <p:nvPr/>
        </p:nvSpPr>
        <p:spPr bwMode="auto">
          <a:xfrm>
            <a:off x="1186666" y="4053215"/>
            <a:ext cx="352380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20D9F-6247-7872-9146-5816AFE3F7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21530-6955-67F6-3E02-A1B63EA047D7}"/>
              </a:ext>
            </a:extLst>
          </p:cNvPr>
          <p:cNvSpPr/>
          <p:nvPr/>
        </p:nvSpPr>
        <p:spPr bwMode="auto">
          <a:xfrm>
            <a:off x="1186666" y="1849936"/>
            <a:ext cx="342857" cy="314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20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710A6-DF34-742E-B760-344524922A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A9B507-E310-F539-D97E-E6738BAE215E}"/>
              </a:ext>
            </a:extLst>
          </p:cNvPr>
          <p:cNvSpPr/>
          <p:nvPr/>
        </p:nvSpPr>
        <p:spPr bwMode="auto">
          <a:xfrm>
            <a:off x="1167619" y="1229315"/>
            <a:ext cx="352380" cy="30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AD1651-C921-E458-A4FB-F4FCAABD0110}"/>
              </a:ext>
            </a:extLst>
          </p:cNvPr>
          <p:cNvSpPr/>
          <p:nvPr/>
        </p:nvSpPr>
        <p:spPr bwMode="auto">
          <a:xfrm>
            <a:off x="1167619" y="4059785"/>
            <a:ext cx="352380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3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2023-08-23T10:11:57Z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