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69" r:id="rId8"/>
    <p:sldId id="367" r:id="rId9"/>
    <p:sldId id="366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3143250"/>
            <a:ext cx="52863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ADE54-2733-45D6-5CBC-16766B795D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4CD0DA-DB97-85C4-8E6B-EC91E6E7B7F5}"/>
              </a:ext>
            </a:extLst>
          </p:cNvPr>
          <p:cNvSpPr/>
          <p:nvPr/>
        </p:nvSpPr>
        <p:spPr bwMode="auto">
          <a:xfrm>
            <a:off x="767409" y="1183699"/>
            <a:ext cx="9677196" cy="458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1A99E67-A49F-6EC9-E1DE-D089C489D0B9}"/>
              </a:ext>
            </a:extLst>
          </p:cNvPr>
          <p:cNvSpPr/>
          <p:nvPr/>
        </p:nvSpPr>
        <p:spPr bwMode="auto">
          <a:xfrm>
            <a:off x="767409" y="2012857"/>
            <a:ext cx="9677195" cy="46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561CAA7-1CDB-D8B3-881E-44294C4B3CD3}"/>
              </a:ext>
            </a:extLst>
          </p:cNvPr>
          <p:cNvSpPr/>
          <p:nvPr/>
        </p:nvSpPr>
        <p:spPr bwMode="auto">
          <a:xfrm>
            <a:off x="684765" y="2753806"/>
            <a:ext cx="3523407" cy="550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BEFF044-6AA1-439D-C6D6-FA6D03A2C150}"/>
              </a:ext>
            </a:extLst>
          </p:cNvPr>
          <p:cNvSpPr/>
          <p:nvPr/>
        </p:nvSpPr>
        <p:spPr bwMode="auto">
          <a:xfrm>
            <a:off x="1703512" y="3679993"/>
            <a:ext cx="8741091" cy="458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37650CD-6B1F-B499-A859-09DC82FEF76F}"/>
              </a:ext>
            </a:extLst>
          </p:cNvPr>
          <p:cNvSpPr/>
          <p:nvPr/>
        </p:nvSpPr>
        <p:spPr bwMode="auto">
          <a:xfrm>
            <a:off x="684765" y="4500330"/>
            <a:ext cx="9751030" cy="46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1508DC3-A411-8759-FB44-05E94CDE9A87}"/>
              </a:ext>
            </a:extLst>
          </p:cNvPr>
          <p:cNvSpPr/>
          <p:nvPr/>
        </p:nvSpPr>
        <p:spPr bwMode="auto">
          <a:xfrm>
            <a:off x="684765" y="5329487"/>
            <a:ext cx="9759838" cy="475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3E034CD0-C2F9-E14F-7986-E5F4020BE8FA}"/>
              </a:ext>
            </a:extLst>
          </p:cNvPr>
          <p:cNvSpPr/>
          <p:nvPr/>
        </p:nvSpPr>
        <p:spPr bwMode="auto">
          <a:xfrm>
            <a:off x="720000" y="6158646"/>
            <a:ext cx="8967072" cy="46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43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9" grpId="0" animBg="1"/>
      <p:bldP spid="25" grpId="0" animBg="1"/>
      <p:bldP spid="29" grpId="0" animBg="1"/>
      <p:bldP spid="30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E7AF8-8A9E-4C22-4E37-95AE7971CF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0E3ACC-C864-3470-A0DC-862A075FD6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677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58106C-FEC7-98DE-5200-52A96B1961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815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A3819-8EBC-E33C-3749-333AB7738E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902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060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AFC634-B725-A36F-E2E6-1DADC39302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836712"/>
            <a:ext cx="8328328" cy="4936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40F5DA-BFCB-B3B2-9FA2-C11BC8FE3CC1}"/>
              </a:ext>
            </a:extLst>
          </p:cNvPr>
          <p:cNvSpPr/>
          <p:nvPr/>
        </p:nvSpPr>
        <p:spPr bwMode="auto">
          <a:xfrm>
            <a:off x="3575720" y="3000652"/>
            <a:ext cx="1872208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7B1CD0-E9F5-2152-2CA9-C6CD1A040249}"/>
              </a:ext>
            </a:extLst>
          </p:cNvPr>
          <p:cNvSpPr/>
          <p:nvPr/>
        </p:nvSpPr>
        <p:spPr bwMode="auto">
          <a:xfrm>
            <a:off x="2341715" y="3814923"/>
            <a:ext cx="1882077" cy="36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1CE5CB-2C73-DA9A-84E0-9BC1EC647C83}"/>
              </a:ext>
            </a:extLst>
          </p:cNvPr>
          <p:cNvSpPr/>
          <p:nvPr/>
        </p:nvSpPr>
        <p:spPr bwMode="auto">
          <a:xfrm>
            <a:off x="2341715" y="4493765"/>
            <a:ext cx="2386133" cy="36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A72115-EFEE-0733-C70F-F5735F9309B7}"/>
              </a:ext>
            </a:extLst>
          </p:cNvPr>
          <p:cNvSpPr/>
          <p:nvPr/>
        </p:nvSpPr>
        <p:spPr bwMode="auto">
          <a:xfrm>
            <a:off x="3169494" y="5220669"/>
            <a:ext cx="3286546" cy="36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D622EA19-2C9F-DC57-1CC5-39C4DF9E42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5670233"/>
            <a:ext cx="8328328" cy="820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BA72115-EFEE-0733-C70F-F5735F9309B7}"/>
              </a:ext>
            </a:extLst>
          </p:cNvPr>
          <p:cNvSpPr/>
          <p:nvPr/>
        </p:nvSpPr>
        <p:spPr bwMode="auto">
          <a:xfrm>
            <a:off x="3084575" y="5980504"/>
            <a:ext cx="2363353" cy="36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56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13A60-0864-DE88-D0DF-D486A50C7E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832384" cy="1450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ACB17AA-5538-525D-861E-6FFC4F5ECF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68" y="2290004"/>
            <a:ext cx="8832384" cy="4416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71FC15-D190-7A7D-E3D4-80C587BFB578}"/>
              </a:ext>
            </a:extLst>
          </p:cNvPr>
          <p:cNvSpPr/>
          <p:nvPr/>
        </p:nvSpPr>
        <p:spPr bwMode="auto">
          <a:xfrm>
            <a:off x="1415480" y="3254548"/>
            <a:ext cx="7920880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71FC15-D190-7A7D-E3D4-80C587BFB578}"/>
              </a:ext>
            </a:extLst>
          </p:cNvPr>
          <p:cNvSpPr/>
          <p:nvPr/>
        </p:nvSpPr>
        <p:spPr bwMode="auto">
          <a:xfrm>
            <a:off x="1175752" y="4005064"/>
            <a:ext cx="887800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71FC15-D190-7A7D-E3D4-80C587BFB578}"/>
              </a:ext>
            </a:extLst>
          </p:cNvPr>
          <p:cNvSpPr/>
          <p:nvPr/>
        </p:nvSpPr>
        <p:spPr bwMode="auto">
          <a:xfrm>
            <a:off x="1487488" y="5445224"/>
            <a:ext cx="7920880" cy="42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71FC15-D190-7A7D-E3D4-80C587BFB578}"/>
              </a:ext>
            </a:extLst>
          </p:cNvPr>
          <p:cNvSpPr/>
          <p:nvPr/>
        </p:nvSpPr>
        <p:spPr bwMode="auto">
          <a:xfrm>
            <a:off x="1175752" y="6110600"/>
            <a:ext cx="5136272" cy="475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60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1902C-F111-A63B-F3E9-61723C17F4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8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2DBC03-2FEC-9A13-E5A2-A02809FA2773}"/>
              </a:ext>
            </a:extLst>
          </p:cNvPr>
          <p:cNvSpPr/>
          <p:nvPr/>
        </p:nvSpPr>
        <p:spPr bwMode="auto">
          <a:xfrm>
            <a:off x="1792586" y="2028000"/>
            <a:ext cx="8623894" cy="45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33B64F-348E-F7D6-6355-8C8E81E3A590}"/>
              </a:ext>
            </a:extLst>
          </p:cNvPr>
          <p:cNvSpPr/>
          <p:nvPr/>
        </p:nvSpPr>
        <p:spPr bwMode="auto">
          <a:xfrm>
            <a:off x="1234492" y="2944363"/>
            <a:ext cx="1002824" cy="27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6D3BFE7-CCD1-7FAD-5C91-AE1F7A4C82D3}"/>
              </a:ext>
            </a:extLst>
          </p:cNvPr>
          <p:cNvSpPr/>
          <p:nvPr/>
        </p:nvSpPr>
        <p:spPr bwMode="auto">
          <a:xfrm>
            <a:off x="1792586" y="5229200"/>
            <a:ext cx="8623894" cy="519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D4F4D91-B973-AEAC-0AD4-05D7EB29C921}"/>
              </a:ext>
            </a:extLst>
          </p:cNvPr>
          <p:cNvSpPr/>
          <p:nvPr/>
        </p:nvSpPr>
        <p:spPr bwMode="auto">
          <a:xfrm>
            <a:off x="1234493" y="6129818"/>
            <a:ext cx="6269832" cy="462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49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2248D-65CF-F441-0286-FFECF7A49B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328328" cy="1367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21F0330-2637-D748-D42C-2A7DBBE6C46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840"/>
            <a:ext cx="8328328" cy="486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F81322-476D-B68D-D9FC-CD4D6B01D239}"/>
              </a:ext>
            </a:extLst>
          </p:cNvPr>
          <p:cNvSpPr/>
          <p:nvPr/>
        </p:nvSpPr>
        <p:spPr bwMode="auto">
          <a:xfrm>
            <a:off x="1703512" y="2852936"/>
            <a:ext cx="7128792" cy="42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F81322-476D-B68D-D9FC-CD4D6B01D239}"/>
              </a:ext>
            </a:extLst>
          </p:cNvPr>
          <p:cNvSpPr/>
          <p:nvPr/>
        </p:nvSpPr>
        <p:spPr bwMode="auto">
          <a:xfrm>
            <a:off x="750574" y="3500275"/>
            <a:ext cx="8081730" cy="42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F81322-476D-B68D-D9FC-CD4D6B01D239}"/>
              </a:ext>
            </a:extLst>
          </p:cNvPr>
          <p:cNvSpPr/>
          <p:nvPr/>
        </p:nvSpPr>
        <p:spPr bwMode="auto">
          <a:xfrm>
            <a:off x="750574" y="4191369"/>
            <a:ext cx="8081730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F81322-476D-B68D-D9FC-CD4D6B01D239}"/>
              </a:ext>
            </a:extLst>
          </p:cNvPr>
          <p:cNvSpPr/>
          <p:nvPr/>
        </p:nvSpPr>
        <p:spPr bwMode="auto">
          <a:xfrm>
            <a:off x="750574" y="4893948"/>
            <a:ext cx="808173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F81322-476D-B68D-D9FC-CD4D6B01D239}"/>
              </a:ext>
            </a:extLst>
          </p:cNvPr>
          <p:cNvSpPr/>
          <p:nvPr/>
        </p:nvSpPr>
        <p:spPr bwMode="auto">
          <a:xfrm>
            <a:off x="746622" y="5600088"/>
            <a:ext cx="8085682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F81322-476D-B68D-D9FC-CD4D6B01D239}"/>
              </a:ext>
            </a:extLst>
          </p:cNvPr>
          <p:cNvSpPr/>
          <p:nvPr/>
        </p:nvSpPr>
        <p:spPr bwMode="auto">
          <a:xfrm>
            <a:off x="747600" y="6318802"/>
            <a:ext cx="8084703" cy="42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20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2023-08-24T13:39:17Z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